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8" r:id="rId3"/>
    <p:sldId id="289" r:id="rId4"/>
    <p:sldId id="330" r:id="rId5"/>
    <p:sldId id="290" r:id="rId6"/>
    <p:sldId id="293" r:id="rId7"/>
    <p:sldId id="333" r:id="rId8"/>
    <p:sldId id="331" r:id="rId9"/>
    <p:sldId id="295" r:id="rId10"/>
    <p:sldId id="327" r:id="rId11"/>
    <p:sldId id="332" r:id="rId12"/>
    <p:sldId id="299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D Browning (BRWd1)" initials="MDB(" lastIdx="1" clrIdx="0">
    <p:extLst>
      <p:ext uri="{19B8F6BF-5375-455C-9EA6-DF929625EA0E}">
        <p15:presenceInfo xmlns:p15="http://schemas.microsoft.com/office/powerpoint/2012/main" userId="S::brownida.staff@wymondhamcollege.org::56fc6b79-0d1d-45ba-b198-f008c2b9b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65A4"/>
    <a:srgbClr val="00396D"/>
    <a:srgbClr val="309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0B0E0A-6774-4F64-A3FA-B16C7DA37219}" v="3" dt="2026-01-22T09:37:15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14" autoAdjust="0"/>
  </p:normalViewPr>
  <p:slideViewPr>
    <p:cSldViewPr>
      <p:cViewPr varScale="1">
        <p:scale>
          <a:sx n="104" d="100"/>
          <a:sy n="104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Morgan" userId="0bf62ac2-7b24-40f2-ae7e-2fff43e52c1f" providerId="ADAL" clId="{3B0FCD8B-E82C-42C4-A459-4DD898CB3EAC}"/>
    <pc:docChg chg="custSel addSld delSld modSld">
      <pc:chgData name="S Morgan" userId="0bf62ac2-7b24-40f2-ae7e-2fff43e52c1f" providerId="ADAL" clId="{3B0FCD8B-E82C-42C4-A459-4DD898CB3EAC}" dt="2026-02-02T10:12:40.981" v="129" actId="20577"/>
      <pc:docMkLst>
        <pc:docMk/>
      </pc:docMkLst>
      <pc:sldChg chg="modSp mod">
        <pc:chgData name="S Morgan" userId="0bf62ac2-7b24-40f2-ae7e-2fff43e52c1f" providerId="ADAL" clId="{3B0FCD8B-E82C-42C4-A459-4DD898CB3EAC}" dt="2026-02-02T10:12:40.981" v="129" actId="20577"/>
        <pc:sldMkLst>
          <pc:docMk/>
          <pc:sldMk cId="3190272892" sldId="293"/>
        </pc:sldMkLst>
        <pc:spChg chg="mod">
          <ac:chgData name="S Morgan" userId="0bf62ac2-7b24-40f2-ae7e-2fff43e52c1f" providerId="ADAL" clId="{3B0FCD8B-E82C-42C4-A459-4DD898CB3EAC}" dt="2026-02-02T10:12:40.981" v="129" actId="20577"/>
          <ac:spMkLst>
            <pc:docMk/>
            <pc:sldMk cId="3190272892" sldId="293"/>
            <ac:spMk id="2" creationId="{5506CB45-490A-4232-827C-16EB8F57B32A}"/>
          </ac:spMkLst>
        </pc:spChg>
      </pc:sldChg>
      <pc:sldChg chg="delSp modSp add mod modNotesTx">
        <pc:chgData name="S Morgan" userId="0bf62ac2-7b24-40f2-ae7e-2fff43e52c1f" providerId="ADAL" clId="{3B0FCD8B-E82C-42C4-A459-4DD898CB3EAC}" dt="2026-02-02T09:51:47.061" v="60" actId="20577"/>
        <pc:sldMkLst>
          <pc:docMk/>
          <pc:sldMk cId="1277969278" sldId="299"/>
        </pc:sldMkLst>
        <pc:spChg chg="mod">
          <ac:chgData name="S Morgan" userId="0bf62ac2-7b24-40f2-ae7e-2fff43e52c1f" providerId="ADAL" clId="{3B0FCD8B-E82C-42C4-A459-4DD898CB3EAC}" dt="2026-01-22T09:38:36.900" v="38" actId="403"/>
          <ac:spMkLst>
            <pc:docMk/>
            <pc:sldMk cId="1277969278" sldId="299"/>
            <ac:spMk id="2" creationId="{5D4C48C2-34CA-7D92-D49A-79E133D6EF45}"/>
          </ac:spMkLst>
        </pc:spChg>
        <pc:graphicFrameChg chg="mod modGraphic">
          <ac:chgData name="S Morgan" userId="0bf62ac2-7b24-40f2-ae7e-2fff43e52c1f" providerId="ADAL" clId="{3B0FCD8B-E82C-42C4-A459-4DD898CB3EAC}" dt="2026-02-02T09:51:47.061" v="60" actId="20577"/>
          <ac:graphicFrameMkLst>
            <pc:docMk/>
            <pc:sldMk cId="1277969278" sldId="299"/>
            <ac:graphicFrameMk id="5" creationId="{4F09B4A0-268E-0F0C-6118-D8B6B640324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FA3288-50E4-4D82-8A9D-0766866C8864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6A61FCA-3B28-486A-A3DD-5318A906F7E4}">
      <dgm:prSet phldrT="[Text]" custT="1"/>
      <dgm:spPr/>
      <dgm:t>
        <a:bodyPr/>
        <a:lstStyle/>
        <a:p>
          <a:pPr algn="ctr"/>
          <a:r>
            <a:rPr lang="en-GB" sz="1200" b="1" dirty="0">
              <a:solidFill>
                <a:schemeClr val="accent4"/>
              </a:solidFill>
            </a:rPr>
            <a:t>Parents/ Carers Options Letter Launch </a:t>
          </a:r>
        </a:p>
        <a:p>
          <a:pPr algn="ctr"/>
          <a:r>
            <a:rPr lang="en-GB" sz="1200" b="1" dirty="0"/>
            <a:t>9</a:t>
          </a:r>
          <a:r>
            <a:rPr lang="en-GB" sz="1200" b="1" baseline="30000" dirty="0"/>
            <a:t>th</a:t>
          </a:r>
          <a:r>
            <a:rPr lang="en-GB" sz="1200" b="1" dirty="0"/>
            <a:t> February 2026</a:t>
          </a:r>
        </a:p>
        <a:p>
          <a:pPr algn="l">
            <a:buFont typeface="Times New Roman" panose="02020603050405020304" pitchFamily="18" charset="0"/>
            <a:buChar char="•"/>
          </a:pPr>
          <a:r>
            <a:rPr lang="en-GB" sz="1100" dirty="0"/>
            <a:t>A letter and audio recording will be sent to all parents and carers launching the options process. </a:t>
          </a:r>
        </a:p>
      </dgm:t>
    </dgm:pt>
    <dgm:pt modelId="{62FC5E53-2B00-433D-9A2D-5728E30430B1}" type="parTrans" cxnId="{44C7BE8C-FECB-4D5B-977B-24423F0D5A0C}">
      <dgm:prSet/>
      <dgm:spPr/>
      <dgm:t>
        <a:bodyPr/>
        <a:lstStyle/>
        <a:p>
          <a:pPr algn="l"/>
          <a:endParaRPr lang="en-GB"/>
        </a:p>
      </dgm:t>
    </dgm:pt>
    <dgm:pt modelId="{5E65520D-FEC4-4AB9-8999-AA36D3393E37}" type="sibTrans" cxnId="{44C7BE8C-FECB-4D5B-977B-24423F0D5A0C}">
      <dgm:prSet/>
      <dgm:spPr/>
      <dgm:t>
        <a:bodyPr/>
        <a:lstStyle/>
        <a:p>
          <a:pPr algn="l"/>
          <a:endParaRPr lang="en-GB"/>
        </a:p>
      </dgm:t>
    </dgm:pt>
    <dgm:pt modelId="{F221CE96-1350-4680-8DE0-3F5C01A10934}">
      <dgm:prSet phldrT="[Text]" custT="1"/>
      <dgm:spPr/>
      <dgm:t>
        <a:bodyPr/>
        <a:lstStyle/>
        <a:p>
          <a:pPr algn="ctr"/>
          <a:r>
            <a:rPr lang="en-GB" sz="1200" b="1" dirty="0">
              <a:solidFill>
                <a:schemeClr val="accent4">
                  <a:lumMod val="75000"/>
                </a:schemeClr>
              </a:solidFill>
            </a:rPr>
            <a:t>Launch Assembly to Year 8 students </a:t>
          </a:r>
        </a:p>
        <a:p>
          <a:pPr algn="ctr"/>
          <a:r>
            <a:rPr lang="en-GB" sz="1200" b="1" dirty="0"/>
            <a:t>10</a:t>
          </a:r>
          <a:r>
            <a:rPr lang="en-GB" sz="1200" b="1" baseline="30000" dirty="0"/>
            <a:t>th</a:t>
          </a:r>
          <a:r>
            <a:rPr lang="en-GB" sz="1200" b="1" dirty="0"/>
            <a:t> February 2026</a:t>
          </a:r>
        </a:p>
        <a:p>
          <a:pPr algn="l"/>
          <a:r>
            <a:rPr lang="en-GB" sz="1100" dirty="0"/>
            <a:t>An introduction to the options process and importance of making the right choices.</a:t>
          </a:r>
          <a:endParaRPr lang="en-GB" sz="1000" b="0" dirty="0"/>
        </a:p>
      </dgm:t>
    </dgm:pt>
    <dgm:pt modelId="{994395A9-EC87-498F-800F-A54360773EF9}" type="parTrans" cxnId="{CAF24A97-4049-439C-9323-51327496C880}">
      <dgm:prSet/>
      <dgm:spPr/>
      <dgm:t>
        <a:bodyPr/>
        <a:lstStyle/>
        <a:p>
          <a:pPr algn="l"/>
          <a:endParaRPr lang="en-GB"/>
        </a:p>
      </dgm:t>
    </dgm:pt>
    <dgm:pt modelId="{D1838305-D23B-4EC9-9772-B3CEC62509C4}" type="sibTrans" cxnId="{CAF24A97-4049-439C-9323-51327496C880}">
      <dgm:prSet/>
      <dgm:spPr/>
      <dgm:t>
        <a:bodyPr/>
        <a:lstStyle/>
        <a:p>
          <a:pPr algn="l"/>
          <a:endParaRPr lang="en-GB"/>
        </a:p>
      </dgm:t>
    </dgm:pt>
    <dgm:pt modelId="{081FAE8E-A9B8-4DFE-AB34-B59F0B0C7958}">
      <dgm:prSet phldrT="[Text]" custT="1"/>
      <dgm:spPr/>
      <dgm:t>
        <a:bodyPr/>
        <a:lstStyle/>
        <a:p>
          <a:pPr algn="ctr"/>
          <a:r>
            <a:rPr lang="en-GB" sz="1200" b="1" dirty="0">
              <a:solidFill>
                <a:srgbClr val="0099CC"/>
              </a:solidFill>
            </a:rPr>
            <a:t>Year 8 Parents Evening</a:t>
          </a:r>
        </a:p>
        <a:p>
          <a:pPr algn="ctr"/>
          <a:r>
            <a:rPr lang="en-GB" sz="1200" b="1" dirty="0"/>
            <a:t>10</a:t>
          </a:r>
          <a:r>
            <a:rPr lang="en-GB" sz="1200" b="1" baseline="30000" dirty="0"/>
            <a:t>th</a:t>
          </a:r>
          <a:r>
            <a:rPr lang="en-GB" sz="1200" b="1" dirty="0"/>
            <a:t> March 2026</a:t>
          </a:r>
        </a:p>
        <a:p>
          <a:pPr algn="l"/>
          <a:r>
            <a:rPr lang="en-GB" sz="1100" b="0" dirty="0"/>
            <a:t>An opportunity to review progress across all subjects. Academic progress is one of the important factors to consider when considering appropriate subject choices. </a:t>
          </a:r>
        </a:p>
        <a:p>
          <a:pPr algn="l"/>
          <a:r>
            <a:rPr lang="en-GB" sz="1100" b="1" dirty="0"/>
            <a:t>SMO </a:t>
          </a:r>
          <a:r>
            <a:rPr lang="en-GB" sz="1100" b="0" dirty="0"/>
            <a:t>will be bookable to answer any process-related questions during this evening. </a:t>
          </a:r>
        </a:p>
      </dgm:t>
    </dgm:pt>
    <dgm:pt modelId="{E42CDEBA-6604-4394-A5E7-99FF2745D650}" type="parTrans" cxnId="{AE08CD8D-9FB6-4374-83D4-A4F26846C920}">
      <dgm:prSet/>
      <dgm:spPr/>
      <dgm:t>
        <a:bodyPr/>
        <a:lstStyle/>
        <a:p>
          <a:pPr algn="l"/>
          <a:endParaRPr lang="en-GB"/>
        </a:p>
      </dgm:t>
    </dgm:pt>
    <dgm:pt modelId="{F24EC0F4-B2A6-433C-8B08-0BB8A96A9707}" type="sibTrans" cxnId="{AE08CD8D-9FB6-4374-83D4-A4F26846C920}">
      <dgm:prSet/>
      <dgm:spPr/>
      <dgm:t>
        <a:bodyPr/>
        <a:lstStyle/>
        <a:p>
          <a:pPr algn="l"/>
          <a:endParaRPr lang="en-GB"/>
        </a:p>
      </dgm:t>
    </dgm:pt>
    <dgm:pt modelId="{73A46B8A-F6D8-4FC3-AEE2-3A658B241584}">
      <dgm:prSet custT="1"/>
      <dgm:spPr/>
      <dgm:t>
        <a:bodyPr/>
        <a:lstStyle/>
        <a:p>
          <a:pPr algn="ctr"/>
          <a:r>
            <a:rPr lang="en-GB" sz="1200" b="1" dirty="0">
              <a:solidFill>
                <a:schemeClr val="accent1">
                  <a:lumMod val="75000"/>
                </a:schemeClr>
              </a:solidFill>
            </a:rPr>
            <a:t>Subject Fayre </a:t>
          </a:r>
        </a:p>
        <a:p>
          <a:pPr algn="ctr"/>
          <a:r>
            <a:rPr lang="en-GB" sz="1200" b="1" dirty="0">
              <a:solidFill>
                <a:schemeClr val="tx1"/>
              </a:solidFill>
            </a:rPr>
            <a:t>12</a:t>
          </a:r>
          <a:r>
            <a:rPr lang="en-GB" sz="1200" b="1" baseline="30000" dirty="0">
              <a:solidFill>
                <a:schemeClr val="tx1"/>
              </a:solidFill>
            </a:rPr>
            <a:t>th</a:t>
          </a:r>
          <a:r>
            <a:rPr lang="en-GB" sz="1200" b="1" dirty="0">
              <a:solidFill>
                <a:schemeClr val="tx1"/>
              </a:solidFill>
            </a:rPr>
            <a:t> Feb</a:t>
          </a:r>
        </a:p>
        <a:p>
          <a:pPr algn="ctr"/>
          <a:r>
            <a:rPr lang="en-GB" sz="1200" b="1" dirty="0">
              <a:solidFill>
                <a:schemeClr val="tx1"/>
              </a:solidFill>
            </a:rPr>
            <a:t> 4.30 – 6.30pm</a:t>
          </a:r>
        </a:p>
        <a:p>
          <a:pPr algn="l"/>
          <a:r>
            <a:rPr lang="en-GB" sz="1100" b="0" dirty="0">
              <a:solidFill>
                <a:schemeClr val="tx1"/>
              </a:solidFill>
            </a:rPr>
            <a:t>An opportunity for face-to-face conversations with subject leaders regarding available subjects and suitability. </a:t>
          </a:r>
        </a:p>
        <a:p>
          <a:pPr algn="l"/>
          <a:r>
            <a:rPr lang="en-GB" sz="1100" b="0" dirty="0">
              <a:solidFill>
                <a:schemeClr val="tx1"/>
              </a:solidFill>
            </a:rPr>
            <a:t>Online subject presentations available for all students and parents to access. </a:t>
          </a:r>
        </a:p>
      </dgm:t>
    </dgm:pt>
    <dgm:pt modelId="{0F1F8B70-E75D-4BE3-87E0-735F76D9256A}" type="parTrans" cxnId="{1AD2F6AA-6021-41FF-A338-3A55B5E78804}">
      <dgm:prSet/>
      <dgm:spPr/>
      <dgm:t>
        <a:bodyPr/>
        <a:lstStyle/>
        <a:p>
          <a:endParaRPr lang="en-GB"/>
        </a:p>
      </dgm:t>
    </dgm:pt>
    <dgm:pt modelId="{1684DC28-9BF4-4428-A52B-2432F0EE4264}" type="sibTrans" cxnId="{1AD2F6AA-6021-41FF-A338-3A55B5E78804}">
      <dgm:prSet/>
      <dgm:spPr/>
      <dgm:t>
        <a:bodyPr/>
        <a:lstStyle/>
        <a:p>
          <a:endParaRPr lang="en-GB"/>
        </a:p>
      </dgm:t>
    </dgm:pt>
    <dgm:pt modelId="{C681E25E-AE33-4EB2-99CE-03ECB64EBA73}">
      <dgm:prSet phldrT="[Text]" custT="1"/>
      <dgm:spPr/>
      <dgm:t>
        <a:bodyPr/>
        <a:lstStyle/>
        <a:p>
          <a:pPr algn="ctr"/>
          <a:r>
            <a:rPr lang="en-GB" sz="1200" b="1" dirty="0">
              <a:solidFill>
                <a:schemeClr val="accent5">
                  <a:lumMod val="75000"/>
                </a:schemeClr>
              </a:solidFill>
            </a:rPr>
            <a:t>Options Form Deadline </a:t>
          </a:r>
        </a:p>
        <a:p>
          <a:pPr algn="ctr"/>
          <a:r>
            <a:rPr lang="en-GB" sz="1200" b="1" dirty="0"/>
            <a:t>16</a:t>
          </a:r>
          <a:r>
            <a:rPr lang="en-GB" sz="1200" b="1" baseline="30000" dirty="0"/>
            <a:t>th</a:t>
          </a:r>
          <a:r>
            <a:rPr lang="en-GB" sz="1200" b="1" dirty="0"/>
            <a:t> March 2025</a:t>
          </a:r>
        </a:p>
        <a:p>
          <a:pPr algn="l"/>
          <a:r>
            <a:rPr lang="en-GB" sz="1100" b="0" dirty="0"/>
            <a:t>Final deadline for the submission of subject preferences form. </a:t>
          </a:r>
          <a:endParaRPr lang="en-GB" sz="1100" dirty="0"/>
        </a:p>
      </dgm:t>
    </dgm:pt>
    <dgm:pt modelId="{3DCF8C52-5C6E-4DFF-9409-721AB27D9B96}" type="parTrans" cxnId="{B62EED32-B4D8-485F-8E7B-C8D7D197CD38}">
      <dgm:prSet/>
      <dgm:spPr/>
      <dgm:t>
        <a:bodyPr/>
        <a:lstStyle/>
        <a:p>
          <a:endParaRPr lang="en-GB"/>
        </a:p>
      </dgm:t>
    </dgm:pt>
    <dgm:pt modelId="{8F68F236-839D-4928-A236-75901C3E63D0}" type="sibTrans" cxnId="{B62EED32-B4D8-485F-8E7B-C8D7D197CD38}">
      <dgm:prSet/>
      <dgm:spPr/>
      <dgm:t>
        <a:bodyPr/>
        <a:lstStyle/>
        <a:p>
          <a:endParaRPr lang="en-GB"/>
        </a:p>
      </dgm:t>
    </dgm:pt>
    <dgm:pt modelId="{D42952DD-11C8-41AF-9F2B-133DC556D6F4}">
      <dgm:prSet phldrT="[Text]" custT="1"/>
      <dgm:spPr/>
      <dgm:t>
        <a:bodyPr/>
        <a:lstStyle/>
        <a:p>
          <a:pPr algn="ctr"/>
          <a:r>
            <a:rPr lang="en-GB" sz="1200" b="1" dirty="0">
              <a:solidFill>
                <a:srgbClr val="0065A4"/>
              </a:solidFill>
            </a:rPr>
            <a:t>Options Form available</a:t>
          </a:r>
        </a:p>
        <a:p>
          <a:pPr algn="ctr"/>
          <a:r>
            <a:rPr lang="en-GB" sz="1200" b="1" dirty="0"/>
            <a:t>13th February 2025</a:t>
          </a:r>
        </a:p>
        <a:p>
          <a:pPr algn="l"/>
          <a:r>
            <a:rPr lang="en-GB" sz="1100" b="0" dirty="0"/>
            <a:t>Online subject choices form goes live. An email will be sent to all students and parents/ carers with further information and guidance. </a:t>
          </a:r>
          <a:endParaRPr lang="en-GB" sz="900" b="1" dirty="0"/>
        </a:p>
      </dgm:t>
    </dgm:pt>
    <dgm:pt modelId="{95A31CCF-7879-43C2-8C7F-94A7B89B9DE9}" type="parTrans" cxnId="{CE5A7DEE-525B-41E0-AC56-BD67CDA637FF}">
      <dgm:prSet/>
      <dgm:spPr/>
      <dgm:t>
        <a:bodyPr/>
        <a:lstStyle/>
        <a:p>
          <a:endParaRPr lang="en-GB"/>
        </a:p>
      </dgm:t>
    </dgm:pt>
    <dgm:pt modelId="{A068A05F-2A0E-406A-9910-BAE529D0802B}" type="sibTrans" cxnId="{CE5A7DEE-525B-41E0-AC56-BD67CDA637FF}">
      <dgm:prSet/>
      <dgm:spPr/>
      <dgm:t>
        <a:bodyPr/>
        <a:lstStyle/>
        <a:p>
          <a:endParaRPr lang="en-GB"/>
        </a:p>
      </dgm:t>
    </dgm:pt>
    <dgm:pt modelId="{0CFB168B-F5DD-42B7-BFB2-883FD603C0EF}" type="pres">
      <dgm:prSet presAssocID="{E3FA3288-50E4-4D82-8A9D-0766866C8864}" presName="rootnode" presStyleCnt="0">
        <dgm:presLayoutVars>
          <dgm:chMax/>
          <dgm:chPref/>
          <dgm:dir/>
          <dgm:animLvl val="lvl"/>
        </dgm:presLayoutVars>
      </dgm:prSet>
      <dgm:spPr/>
    </dgm:pt>
    <dgm:pt modelId="{A879BB11-CE9A-457B-BAFE-605AB50A6842}" type="pres">
      <dgm:prSet presAssocID="{06A61FCA-3B28-486A-A3DD-5318A906F7E4}" presName="composite" presStyleCnt="0"/>
      <dgm:spPr/>
    </dgm:pt>
    <dgm:pt modelId="{5E8C8815-E07D-4EBF-8078-41852A4393DD}" type="pres">
      <dgm:prSet presAssocID="{06A61FCA-3B28-486A-A3DD-5318A906F7E4}" presName="LShape" presStyleLbl="alignNode1" presStyleIdx="0" presStyleCnt="11"/>
      <dgm:spPr/>
    </dgm:pt>
    <dgm:pt modelId="{3CDB7985-BB10-4891-A1AE-7882A251F5AE}" type="pres">
      <dgm:prSet presAssocID="{06A61FCA-3B28-486A-A3DD-5318A906F7E4}" presName="ParentText" presStyleLbl="revTx" presStyleIdx="0" presStyleCnt="6" custScaleX="87002" custLinFactNeighborX="-6344" custLinFactNeighborY="782">
        <dgm:presLayoutVars>
          <dgm:chMax val="0"/>
          <dgm:chPref val="0"/>
          <dgm:bulletEnabled val="1"/>
        </dgm:presLayoutVars>
      </dgm:prSet>
      <dgm:spPr/>
    </dgm:pt>
    <dgm:pt modelId="{9982B7A4-21AD-4E07-AE78-CEB6ED70AC25}" type="pres">
      <dgm:prSet presAssocID="{06A61FCA-3B28-486A-A3DD-5318A906F7E4}" presName="Triangle" presStyleLbl="alignNode1" presStyleIdx="1" presStyleCnt="11"/>
      <dgm:spPr/>
    </dgm:pt>
    <dgm:pt modelId="{16A43488-3C3E-45DB-AF51-B8B433624B39}" type="pres">
      <dgm:prSet presAssocID="{5E65520D-FEC4-4AB9-8999-AA36D3393E37}" presName="sibTrans" presStyleCnt="0"/>
      <dgm:spPr/>
    </dgm:pt>
    <dgm:pt modelId="{A8246CC4-AFD5-482C-A572-E796419A660D}" type="pres">
      <dgm:prSet presAssocID="{5E65520D-FEC4-4AB9-8999-AA36D3393E37}" presName="space" presStyleCnt="0"/>
      <dgm:spPr/>
    </dgm:pt>
    <dgm:pt modelId="{70A9D52C-1F56-4112-A7DC-5D2985975774}" type="pres">
      <dgm:prSet presAssocID="{F221CE96-1350-4680-8DE0-3F5C01A10934}" presName="composite" presStyleCnt="0"/>
      <dgm:spPr/>
    </dgm:pt>
    <dgm:pt modelId="{D31389A2-E9B7-452C-BF59-8807587B7CE6}" type="pres">
      <dgm:prSet presAssocID="{F221CE96-1350-4680-8DE0-3F5C01A10934}" presName="LShape" presStyleLbl="alignNode1" presStyleIdx="2" presStyleCnt="11"/>
      <dgm:spPr/>
    </dgm:pt>
    <dgm:pt modelId="{90B4894C-C58C-4BFD-A850-C38A0FA3F43A}" type="pres">
      <dgm:prSet presAssocID="{F221CE96-1350-4680-8DE0-3F5C01A10934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E5B82191-1B82-440E-9853-AFCD169C13DC}" type="pres">
      <dgm:prSet presAssocID="{F221CE96-1350-4680-8DE0-3F5C01A10934}" presName="Triangle" presStyleLbl="alignNode1" presStyleIdx="3" presStyleCnt="11"/>
      <dgm:spPr/>
    </dgm:pt>
    <dgm:pt modelId="{D89FA83B-C093-4EEE-A91A-6D667041F0F4}" type="pres">
      <dgm:prSet presAssocID="{D1838305-D23B-4EC9-9772-B3CEC62509C4}" presName="sibTrans" presStyleCnt="0"/>
      <dgm:spPr/>
    </dgm:pt>
    <dgm:pt modelId="{04F05D8D-7312-40F2-82DB-73EC7556714D}" type="pres">
      <dgm:prSet presAssocID="{D1838305-D23B-4EC9-9772-B3CEC62509C4}" presName="space" presStyleCnt="0"/>
      <dgm:spPr/>
    </dgm:pt>
    <dgm:pt modelId="{1276D1D0-5797-436F-9800-36B4EA282E27}" type="pres">
      <dgm:prSet presAssocID="{73A46B8A-F6D8-4FC3-AEE2-3A658B241584}" presName="composite" presStyleCnt="0"/>
      <dgm:spPr/>
    </dgm:pt>
    <dgm:pt modelId="{F98E6BB5-0D92-4D1B-B590-E332F96D86AA}" type="pres">
      <dgm:prSet presAssocID="{73A46B8A-F6D8-4FC3-AEE2-3A658B241584}" presName="LShape" presStyleLbl="alignNode1" presStyleIdx="4" presStyleCnt="11"/>
      <dgm:spPr/>
    </dgm:pt>
    <dgm:pt modelId="{F51AF943-2E1D-44E7-BA91-F6563B818DA7}" type="pres">
      <dgm:prSet presAssocID="{73A46B8A-F6D8-4FC3-AEE2-3A658B241584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0E430761-4BB1-4A17-B198-DAC15595771B}" type="pres">
      <dgm:prSet presAssocID="{73A46B8A-F6D8-4FC3-AEE2-3A658B241584}" presName="Triangle" presStyleLbl="alignNode1" presStyleIdx="5" presStyleCnt="11"/>
      <dgm:spPr/>
    </dgm:pt>
    <dgm:pt modelId="{8F0D3F28-B9B3-4B97-90BF-071EFFEC6EE3}" type="pres">
      <dgm:prSet presAssocID="{1684DC28-9BF4-4428-A52B-2432F0EE4264}" presName="sibTrans" presStyleCnt="0"/>
      <dgm:spPr/>
    </dgm:pt>
    <dgm:pt modelId="{FA2B0266-5D37-43CB-B0E4-87C41F5651B3}" type="pres">
      <dgm:prSet presAssocID="{1684DC28-9BF4-4428-A52B-2432F0EE4264}" presName="space" presStyleCnt="0"/>
      <dgm:spPr/>
    </dgm:pt>
    <dgm:pt modelId="{3CD4D6B7-B308-4C94-B84B-9D034A14BC88}" type="pres">
      <dgm:prSet presAssocID="{D42952DD-11C8-41AF-9F2B-133DC556D6F4}" presName="composite" presStyleCnt="0"/>
      <dgm:spPr/>
    </dgm:pt>
    <dgm:pt modelId="{19891126-3DDE-492E-B7A5-E7A9AB3FFFD5}" type="pres">
      <dgm:prSet presAssocID="{D42952DD-11C8-41AF-9F2B-133DC556D6F4}" presName="LShape" presStyleLbl="alignNode1" presStyleIdx="6" presStyleCnt="11"/>
      <dgm:spPr/>
    </dgm:pt>
    <dgm:pt modelId="{E0E56D1B-D588-48E3-BB52-F5136FEE130D}" type="pres">
      <dgm:prSet presAssocID="{D42952DD-11C8-41AF-9F2B-133DC556D6F4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BF1C96F6-11E3-40D5-B046-FA1E06629EDE}" type="pres">
      <dgm:prSet presAssocID="{D42952DD-11C8-41AF-9F2B-133DC556D6F4}" presName="Triangle" presStyleLbl="alignNode1" presStyleIdx="7" presStyleCnt="11"/>
      <dgm:spPr/>
    </dgm:pt>
    <dgm:pt modelId="{72F557AF-0008-4ECD-B719-927EC17CD63C}" type="pres">
      <dgm:prSet presAssocID="{A068A05F-2A0E-406A-9910-BAE529D0802B}" presName="sibTrans" presStyleCnt="0"/>
      <dgm:spPr/>
    </dgm:pt>
    <dgm:pt modelId="{F2B9C53F-CB54-468F-B095-E0EFC38FB1F4}" type="pres">
      <dgm:prSet presAssocID="{A068A05F-2A0E-406A-9910-BAE529D0802B}" presName="space" presStyleCnt="0"/>
      <dgm:spPr/>
    </dgm:pt>
    <dgm:pt modelId="{E3C70321-2CB4-4928-981B-FB567B6555CF}" type="pres">
      <dgm:prSet presAssocID="{081FAE8E-A9B8-4DFE-AB34-B59F0B0C7958}" presName="composite" presStyleCnt="0"/>
      <dgm:spPr/>
    </dgm:pt>
    <dgm:pt modelId="{2A19D58B-3736-40C1-A52E-60B1ADE670B3}" type="pres">
      <dgm:prSet presAssocID="{081FAE8E-A9B8-4DFE-AB34-B59F0B0C7958}" presName="LShape" presStyleLbl="alignNode1" presStyleIdx="8" presStyleCnt="11" custLinFactNeighborX="347" custLinFactNeighborY="1732"/>
      <dgm:spPr/>
    </dgm:pt>
    <dgm:pt modelId="{228A7CB6-4750-471B-A4B2-24D6D566496E}" type="pres">
      <dgm:prSet presAssocID="{081FAE8E-A9B8-4DFE-AB34-B59F0B0C7958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262DE439-33B4-4FA9-8CF3-A4DCD4D46C79}" type="pres">
      <dgm:prSet presAssocID="{081FAE8E-A9B8-4DFE-AB34-B59F0B0C7958}" presName="Triangle" presStyleLbl="alignNode1" presStyleIdx="9" presStyleCnt="11"/>
      <dgm:spPr/>
    </dgm:pt>
    <dgm:pt modelId="{97980967-D3BC-4436-8538-927A3F2D8806}" type="pres">
      <dgm:prSet presAssocID="{F24EC0F4-B2A6-433C-8B08-0BB8A96A9707}" presName="sibTrans" presStyleCnt="0"/>
      <dgm:spPr/>
    </dgm:pt>
    <dgm:pt modelId="{141AF803-43B0-420C-A18B-0898354F7D7A}" type="pres">
      <dgm:prSet presAssocID="{F24EC0F4-B2A6-433C-8B08-0BB8A96A9707}" presName="space" presStyleCnt="0"/>
      <dgm:spPr/>
    </dgm:pt>
    <dgm:pt modelId="{DF6B5FC8-D0DA-4539-82AC-F772DF53391C}" type="pres">
      <dgm:prSet presAssocID="{C681E25E-AE33-4EB2-99CE-03ECB64EBA73}" presName="composite" presStyleCnt="0"/>
      <dgm:spPr/>
    </dgm:pt>
    <dgm:pt modelId="{00068527-C229-4879-92F5-B7285566EB98}" type="pres">
      <dgm:prSet presAssocID="{C681E25E-AE33-4EB2-99CE-03ECB64EBA73}" presName="LShape" presStyleLbl="alignNode1" presStyleIdx="10" presStyleCnt="11"/>
      <dgm:spPr/>
    </dgm:pt>
    <dgm:pt modelId="{48ABE9DE-AC95-4D1A-B4E9-3AFAD4B962CC}" type="pres">
      <dgm:prSet presAssocID="{C681E25E-AE33-4EB2-99CE-03ECB64EBA73}" presName="ParentText" presStyleLbl="revTx" presStyleIdx="5" presStyleCnt="6" custLinFactNeighborX="2285" custLinFactNeighborY="1290">
        <dgm:presLayoutVars>
          <dgm:chMax val="0"/>
          <dgm:chPref val="0"/>
          <dgm:bulletEnabled val="1"/>
        </dgm:presLayoutVars>
      </dgm:prSet>
      <dgm:spPr/>
    </dgm:pt>
  </dgm:ptLst>
  <dgm:cxnLst>
    <dgm:cxn modelId="{9974F516-45DC-4814-8D56-2DB87179626B}" type="presOf" srcId="{06A61FCA-3B28-486A-A3DD-5318A906F7E4}" destId="{3CDB7985-BB10-4891-A1AE-7882A251F5AE}" srcOrd="0" destOrd="0" presId="urn:microsoft.com/office/officeart/2009/3/layout/StepUpProcess"/>
    <dgm:cxn modelId="{B62EED32-B4D8-485F-8E7B-C8D7D197CD38}" srcId="{E3FA3288-50E4-4D82-8A9D-0766866C8864}" destId="{C681E25E-AE33-4EB2-99CE-03ECB64EBA73}" srcOrd="5" destOrd="0" parTransId="{3DCF8C52-5C6E-4DFF-9409-721AB27D9B96}" sibTransId="{8F68F236-839D-4928-A236-75901C3E63D0}"/>
    <dgm:cxn modelId="{CB69D86B-6051-4F86-A9E4-728DDD3B861D}" type="presOf" srcId="{F221CE96-1350-4680-8DE0-3F5C01A10934}" destId="{90B4894C-C58C-4BFD-A850-C38A0FA3F43A}" srcOrd="0" destOrd="0" presId="urn:microsoft.com/office/officeart/2009/3/layout/StepUpProcess"/>
    <dgm:cxn modelId="{61095888-8F1E-41B6-B45F-42482697254C}" type="presOf" srcId="{E3FA3288-50E4-4D82-8A9D-0766866C8864}" destId="{0CFB168B-F5DD-42B7-BFB2-883FD603C0EF}" srcOrd="0" destOrd="0" presId="urn:microsoft.com/office/officeart/2009/3/layout/StepUpProcess"/>
    <dgm:cxn modelId="{44C7BE8C-FECB-4D5B-977B-24423F0D5A0C}" srcId="{E3FA3288-50E4-4D82-8A9D-0766866C8864}" destId="{06A61FCA-3B28-486A-A3DD-5318A906F7E4}" srcOrd="0" destOrd="0" parTransId="{62FC5E53-2B00-433D-9A2D-5728E30430B1}" sibTransId="{5E65520D-FEC4-4AB9-8999-AA36D3393E37}"/>
    <dgm:cxn modelId="{AE08CD8D-9FB6-4374-83D4-A4F26846C920}" srcId="{E3FA3288-50E4-4D82-8A9D-0766866C8864}" destId="{081FAE8E-A9B8-4DFE-AB34-B59F0B0C7958}" srcOrd="4" destOrd="0" parTransId="{E42CDEBA-6604-4394-A5E7-99FF2745D650}" sibTransId="{F24EC0F4-B2A6-433C-8B08-0BB8A96A9707}"/>
    <dgm:cxn modelId="{CAF24A97-4049-439C-9323-51327496C880}" srcId="{E3FA3288-50E4-4D82-8A9D-0766866C8864}" destId="{F221CE96-1350-4680-8DE0-3F5C01A10934}" srcOrd="1" destOrd="0" parTransId="{994395A9-EC87-498F-800F-A54360773EF9}" sibTransId="{D1838305-D23B-4EC9-9772-B3CEC62509C4}"/>
    <dgm:cxn modelId="{D519709D-9033-4FF0-A4E2-FA8E51D74376}" type="presOf" srcId="{D42952DD-11C8-41AF-9F2B-133DC556D6F4}" destId="{E0E56D1B-D588-48E3-BB52-F5136FEE130D}" srcOrd="0" destOrd="0" presId="urn:microsoft.com/office/officeart/2009/3/layout/StepUpProcess"/>
    <dgm:cxn modelId="{1AD2F6AA-6021-41FF-A338-3A55B5E78804}" srcId="{E3FA3288-50E4-4D82-8A9D-0766866C8864}" destId="{73A46B8A-F6D8-4FC3-AEE2-3A658B241584}" srcOrd="2" destOrd="0" parTransId="{0F1F8B70-E75D-4BE3-87E0-735F76D9256A}" sibTransId="{1684DC28-9BF4-4428-A52B-2432F0EE4264}"/>
    <dgm:cxn modelId="{64991AAC-B041-439D-8C60-72C566564B52}" type="presOf" srcId="{C681E25E-AE33-4EB2-99CE-03ECB64EBA73}" destId="{48ABE9DE-AC95-4D1A-B4E9-3AFAD4B962CC}" srcOrd="0" destOrd="0" presId="urn:microsoft.com/office/officeart/2009/3/layout/StepUpProcess"/>
    <dgm:cxn modelId="{DFE232C7-8AB1-4EFC-8776-CBF28A3983E2}" type="presOf" srcId="{73A46B8A-F6D8-4FC3-AEE2-3A658B241584}" destId="{F51AF943-2E1D-44E7-BA91-F6563B818DA7}" srcOrd="0" destOrd="0" presId="urn:microsoft.com/office/officeart/2009/3/layout/StepUpProcess"/>
    <dgm:cxn modelId="{D7775ACC-AC2E-4E6F-8479-B73215CC71E3}" type="presOf" srcId="{081FAE8E-A9B8-4DFE-AB34-B59F0B0C7958}" destId="{228A7CB6-4750-471B-A4B2-24D6D566496E}" srcOrd="0" destOrd="0" presId="urn:microsoft.com/office/officeart/2009/3/layout/StepUpProcess"/>
    <dgm:cxn modelId="{CE5A7DEE-525B-41E0-AC56-BD67CDA637FF}" srcId="{E3FA3288-50E4-4D82-8A9D-0766866C8864}" destId="{D42952DD-11C8-41AF-9F2B-133DC556D6F4}" srcOrd="3" destOrd="0" parTransId="{95A31CCF-7879-43C2-8C7F-94A7B89B9DE9}" sibTransId="{A068A05F-2A0E-406A-9910-BAE529D0802B}"/>
    <dgm:cxn modelId="{310D5E95-5D2C-4E4D-9007-6152C25E8226}" type="presParOf" srcId="{0CFB168B-F5DD-42B7-BFB2-883FD603C0EF}" destId="{A879BB11-CE9A-457B-BAFE-605AB50A6842}" srcOrd="0" destOrd="0" presId="urn:microsoft.com/office/officeart/2009/3/layout/StepUpProcess"/>
    <dgm:cxn modelId="{BF832F90-9A6C-4D09-A993-1208503AF8C1}" type="presParOf" srcId="{A879BB11-CE9A-457B-BAFE-605AB50A6842}" destId="{5E8C8815-E07D-4EBF-8078-41852A4393DD}" srcOrd="0" destOrd="0" presId="urn:microsoft.com/office/officeart/2009/3/layout/StepUpProcess"/>
    <dgm:cxn modelId="{FE739FF2-76F3-45A8-B175-F91C8F7E62F9}" type="presParOf" srcId="{A879BB11-CE9A-457B-BAFE-605AB50A6842}" destId="{3CDB7985-BB10-4891-A1AE-7882A251F5AE}" srcOrd="1" destOrd="0" presId="urn:microsoft.com/office/officeart/2009/3/layout/StepUpProcess"/>
    <dgm:cxn modelId="{8CCE4A47-9F63-48A4-901F-8854D6B3E764}" type="presParOf" srcId="{A879BB11-CE9A-457B-BAFE-605AB50A6842}" destId="{9982B7A4-21AD-4E07-AE78-CEB6ED70AC25}" srcOrd="2" destOrd="0" presId="urn:microsoft.com/office/officeart/2009/3/layout/StepUpProcess"/>
    <dgm:cxn modelId="{995581B5-E3C0-4407-9076-AF342C2D1E3E}" type="presParOf" srcId="{0CFB168B-F5DD-42B7-BFB2-883FD603C0EF}" destId="{16A43488-3C3E-45DB-AF51-B8B433624B39}" srcOrd="1" destOrd="0" presId="urn:microsoft.com/office/officeart/2009/3/layout/StepUpProcess"/>
    <dgm:cxn modelId="{43C279D3-7214-448A-B4AC-AF1B5A462C2A}" type="presParOf" srcId="{16A43488-3C3E-45DB-AF51-B8B433624B39}" destId="{A8246CC4-AFD5-482C-A572-E796419A660D}" srcOrd="0" destOrd="0" presId="urn:microsoft.com/office/officeart/2009/3/layout/StepUpProcess"/>
    <dgm:cxn modelId="{75C402E2-706E-494A-8B56-7985BA5EFA19}" type="presParOf" srcId="{0CFB168B-F5DD-42B7-BFB2-883FD603C0EF}" destId="{70A9D52C-1F56-4112-A7DC-5D2985975774}" srcOrd="2" destOrd="0" presId="urn:microsoft.com/office/officeart/2009/3/layout/StepUpProcess"/>
    <dgm:cxn modelId="{327E86BE-5D48-48C2-8226-94E2412C5FFD}" type="presParOf" srcId="{70A9D52C-1F56-4112-A7DC-5D2985975774}" destId="{D31389A2-E9B7-452C-BF59-8807587B7CE6}" srcOrd="0" destOrd="0" presId="urn:microsoft.com/office/officeart/2009/3/layout/StepUpProcess"/>
    <dgm:cxn modelId="{94DABA6B-1A3D-40C9-B9B5-1DF82CD7E361}" type="presParOf" srcId="{70A9D52C-1F56-4112-A7DC-5D2985975774}" destId="{90B4894C-C58C-4BFD-A850-C38A0FA3F43A}" srcOrd="1" destOrd="0" presId="urn:microsoft.com/office/officeart/2009/3/layout/StepUpProcess"/>
    <dgm:cxn modelId="{4611F243-0F7C-47A2-936E-5316B86673B0}" type="presParOf" srcId="{70A9D52C-1F56-4112-A7DC-5D2985975774}" destId="{E5B82191-1B82-440E-9853-AFCD169C13DC}" srcOrd="2" destOrd="0" presId="urn:microsoft.com/office/officeart/2009/3/layout/StepUpProcess"/>
    <dgm:cxn modelId="{2C2F4F2F-E55A-441F-981C-F7617C6FFB7A}" type="presParOf" srcId="{0CFB168B-F5DD-42B7-BFB2-883FD603C0EF}" destId="{D89FA83B-C093-4EEE-A91A-6D667041F0F4}" srcOrd="3" destOrd="0" presId="urn:microsoft.com/office/officeart/2009/3/layout/StepUpProcess"/>
    <dgm:cxn modelId="{B9E28CE7-194A-45F7-896C-4854E3B97441}" type="presParOf" srcId="{D89FA83B-C093-4EEE-A91A-6D667041F0F4}" destId="{04F05D8D-7312-40F2-82DB-73EC7556714D}" srcOrd="0" destOrd="0" presId="urn:microsoft.com/office/officeart/2009/3/layout/StepUpProcess"/>
    <dgm:cxn modelId="{46802F73-A0F2-47B9-B061-67C35B21A9D0}" type="presParOf" srcId="{0CFB168B-F5DD-42B7-BFB2-883FD603C0EF}" destId="{1276D1D0-5797-436F-9800-36B4EA282E27}" srcOrd="4" destOrd="0" presId="urn:microsoft.com/office/officeart/2009/3/layout/StepUpProcess"/>
    <dgm:cxn modelId="{E5C4474F-434B-4E2A-8A18-99CD5EB10508}" type="presParOf" srcId="{1276D1D0-5797-436F-9800-36B4EA282E27}" destId="{F98E6BB5-0D92-4D1B-B590-E332F96D86AA}" srcOrd="0" destOrd="0" presId="urn:microsoft.com/office/officeart/2009/3/layout/StepUpProcess"/>
    <dgm:cxn modelId="{0A9D1701-8E16-48AC-8425-75494F631A5C}" type="presParOf" srcId="{1276D1D0-5797-436F-9800-36B4EA282E27}" destId="{F51AF943-2E1D-44E7-BA91-F6563B818DA7}" srcOrd="1" destOrd="0" presId="urn:microsoft.com/office/officeart/2009/3/layout/StepUpProcess"/>
    <dgm:cxn modelId="{591DA1DA-D119-475E-A42B-87E1AC76AF7A}" type="presParOf" srcId="{1276D1D0-5797-436F-9800-36B4EA282E27}" destId="{0E430761-4BB1-4A17-B198-DAC15595771B}" srcOrd="2" destOrd="0" presId="urn:microsoft.com/office/officeart/2009/3/layout/StepUpProcess"/>
    <dgm:cxn modelId="{3402545F-F4FB-4BAE-966B-9ED1DDA0D076}" type="presParOf" srcId="{0CFB168B-F5DD-42B7-BFB2-883FD603C0EF}" destId="{8F0D3F28-B9B3-4B97-90BF-071EFFEC6EE3}" srcOrd="5" destOrd="0" presId="urn:microsoft.com/office/officeart/2009/3/layout/StepUpProcess"/>
    <dgm:cxn modelId="{99D2B196-ED23-4E12-A226-DE121682EB3C}" type="presParOf" srcId="{8F0D3F28-B9B3-4B97-90BF-071EFFEC6EE3}" destId="{FA2B0266-5D37-43CB-B0E4-87C41F5651B3}" srcOrd="0" destOrd="0" presId="urn:microsoft.com/office/officeart/2009/3/layout/StepUpProcess"/>
    <dgm:cxn modelId="{9D918A23-388A-454C-A8F2-AB2A90F8147B}" type="presParOf" srcId="{0CFB168B-F5DD-42B7-BFB2-883FD603C0EF}" destId="{3CD4D6B7-B308-4C94-B84B-9D034A14BC88}" srcOrd="6" destOrd="0" presId="urn:microsoft.com/office/officeart/2009/3/layout/StepUpProcess"/>
    <dgm:cxn modelId="{288A0E08-BAD3-4313-B535-A6E3281025FE}" type="presParOf" srcId="{3CD4D6B7-B308-4C94-B84B-9D034A14BC88}" destId="{19891126-3DDE-492E-B7A5-E7A9AB3FFFD5}" srcOrd="0" destOrd="0" presId="urn:microsoft.com/office/officeart/2009/3/layout/StepUpProcess"/>
    <dgm:cxn modelId="{D7090DD9-1C8F-4F05-A273-86D87EA0747D}" type="presParOf" srcId="{3CD4D6B7-B308-4C94-B84B-9D034A14BC88}" destId="{E0E56D1B-D588-48E3-BB52-F5136FEE130D}" srcOrd="1" destOrd="0" presId="urn:microsoft.com/office/officeart/2009/3/layout/StepUpProcess"/>
    <dgm:cxn modelId="{D3BC5DD8-61A3-4034-B91B-93E74B363FB3}" type="presParOf" srcId="{3CD4D6B7-B308-4C94-B84B-9D034A14BC88}" destId="{BF1C96F6-11E3-40D5-B046-FA1E06629EDE}" srcOrd="2" destOrd="0" presId="urn:microsoft.com/office/officeart/2009/3/layout/StepUpProcess"/>
    <dgm:cxn modelId="{C4053824-20AB-42D2-9E50-483132A50D40}" type="presParOf" srcId="{0CFB168B-F5DD-42B7-BFB2-883FD603C0EF}" destId="{72F557AF-0008-4ECD-B719-927EC17CD63C}" srcOrd="7" destOrd="0" presId="urn:microsoft.com/office/officeart/2009/3/layout/StepUpProcess"/>
    <dgm:cxn modelId="{C3E8EA17-F558-42D7-A85D-774778066191}" type="presParOf" srcId="{72F557AF-0008-4ECD-B719-927EC17CD63C}" destId="{F2B9C53F-CB54-468F-B095-E0EFC38FB1F4}" srcOrd="0" destOrd="0" presId="urn:microsoft.com/office/officeart/2009/3/layout/StepUpProcess"/>
    <dgm:cxn modelId="{09348B99-8BEA-47BE-AB24-56908C9B5669}" type="presParOf" srcId="{0CFB168B-F5DD-42B7-BFB2-883FD603C0EF}" destId="{E3C70321-2CB4-4928-981B-FB567B6555CF}" srcOrd="8" destOrd="0" presId="urn:microsoft.com/office/officeart/2009/3/layout/StepUpProcess"/>
    <dgm:cxn modelId="{5B1D45AD-05AB-4E26-93EB-0DB77B16A977}" type="presParOf" srcId="{E3C70321-2CB4-4928-981B-FB567B6555CF}" destId="{2A19D58B-3736-40C1-A52E-60B1ADE670B3}" srcOrd="0" destOrd="0" presId="urn:microsoft.com/office/officeart/2009/3/layout/StepUpProcess"/>
    <dgm:cxn modelId="{E0655576-DE14-4B52-ACD4-453A29E66498}" type="presParOf" srcId="{E3C70321-2CB4-4928-981B-FB567B6555CF}" destId="{228A7CB6-4750-471B-A4B2-24D6D566496E}" srcOrd="1" destOrd="0" presId="urn:microsoft.com/office/officeart/2009/3/layout/StepUpProcess"/>
    <dgm:cxn modelId="{B0D44DF2-7AA9-44C1-84A0-5DAF2F95CBE3}" type="presParOf" srcId="{E3C70321-2CB4-4928-981B-FB567B6555CF}" destId="{262DE439-33B4-4FA9-8CF3-A4DCD4D46C79}" srcOrd="2" destOrd="0" presId="urn:microsoft.com/office/officeart/2009/3/layout/StepUpProcess"/>
    <dgm:cxn modelId="{38DEFB17-4D4D-4A22-99A1-E81EC05D125F}" type="presParOf" srcId="{0CFB168B-F5DD-42B7-BFB2-883FD603C0EF}" destId="{97980967-D3BC-4436-8538-927A3F2D8806}" srcOrd="9" destOrd="0" presId="urn:microsoft.com/office/officeart/2009/3/layout/StepUpProcess"/>
    <dgm:cxn modelId="{75CA8F4B-16DE-41D3-BE2F-5AB3E224A9DC}" type="presParOf" srcId="{97980967-D3BC-4436-8538-927A3F2D8806}" destId="{141AF803-43B0-420C-A18B-0898354F7D7A}" srcOrd="0" destOrd="0" presId="urn:microsoft.com/office/officeart/2009/3/layout/StepUpProcess"/>
    <dgm:cxn modelId="{9720CF79-605F-4322-B9E3-C0A7DA4939A1}" type="presParOf" srcId="{0CFB168B-F5DD-42B7-BFB2-883FD603C0EF}" destId="{DF6B5FC8-D0DA-4539-82AC-F772DF53391C}" srcOrd="10" destOrd="0" presId="urn:microsoft.com/office/officeart/2009/3/layout/StepUpProcess"/>
    <dgm:cxn modelId="{6E07A84D-F9B9-41B6-9DBB-BD245D958183}" type="presParOf" srcId="{DF6B5FC8-D0DA-4539-82AC-F772DF53391C}" destId="{00068527-C229-4879-92F5-B7285566EB98}" srcOrd="0" destOrd="0" presId="urn:microsoft.com/office/officeart/2009/3/layout/StepUpProcess"/>
    <dgm:cxn modelId="{B56B163F-D5A3-4E5D-B74D-00A1A0A496E5}" type="presParOf" srcId="{DF6B5FC8-D0DA-4539-82AC-F772DF53391C}" destId="{48ABE9DE-AC95-4D1A-B4E9-3AFAD4B962C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C8815-E07D-4EBF-8078-41852A4393DD}">
      <dsp:nvSpPr>
        <dsp:cNvPr id="0" name=""/>
        <dsp:cNvSpPr/>
      </dsp:nvSpPr>
      <dsp:spPr>
        <a:xfrm rot="5400000">
          <a:off x="262136" y="2469851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B7985-BB10-4891-A1AE-7882A251F5AE}">
      <dsp:nvSpPr>
        <dsp:cNvPr id="0" name=""/>
        <dsp:cNvSpPr/>
      </dsp:nvSpPr>
      <dsp:spPr>
        <a:xfrm>
          <a:off x="133023" y="2867921"/>
          <a:ext cx="1025231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accent4"/>
              </a:solidFill>
            </a:rPr>
            <a:t>Parents/ Carers Options Letter Launch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9</a:t>
          </a:r>
          <a:r>
            <a:rPr lang="en-GB" sz="1200" b="1" kern="1200" baseline="30000" dirty="0"/>
            <a:t>th</a:t>
          </a:r>
          <a:r>
            <a:rPr lang="en-GB" sz="1200" b="1" kern="1200" dirty="0"/>
            <a:t> February 2026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GB" sz="1100" kern="1200" dirty="0"/>
            <a:t>A letter and audio recording will be sent to all parents and carers launching the options process. </a:t>
          </a:r>
        </a:p>
      </dsp:txBody>
      <dsp:txXfrm>
        <a:off x="133023" y="2867921"/>
        <a:ext cx="1025231" cy="1032936"/>
      </dsp:txXfrm>
    </dsp:sp>
    <dsp:sp modelId="{9982B7A4-21AD-4E07-AE78-CEB6ED70AC25}">
      <dsp:nvSpPr>
        <dsp:cNvPr id="0" name=""/>
        <dsp:cNvSpPr/>
      </dsp:nvSpPr>
      <dsp:spPr>
        <a:xfrm>
          <a:off x="1087257" y="2373756"/>
          <a:ext cx="222339" cy="222339"/>
        </a:xfrm>
        <a:prstGeom prst="triangle">
          <a:avLst>
            <a:gd name="adj" fmla="val 100000"/>
          </a:avLst>
        </a:prstGeom>
        <a:solidFill>
          <a:schemeClr val="accent4">
            <a:hueOff val="-446477"/>
            <a:satOff val="2690"/>
            <a:lumOff val="216"/>
            <a:alphaOff val="0"/>
          </a:schemeClr>
        </a:solidFill>
        <a:ln w="25400" cap="flat" cmpd="sng" algn="ctr">
          <a:solidFill>
            <a:schemeClr val="accent4">
              <a:hueOff val="-446477"/>
              <a:satOff val="2690"/>
              <a:lumOff val="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389A2-E9B7-452C-BF59-8807587B7CE6}">
      <dsp:nvSpPr>
        <dsp:cNvPr id="0" name=""/>
        <dsp:cNvSpPr/>
      </dsp:nvSpPr>
      <dsp:spPr>
        <a:xfrm rot="5400000">
          <a:off x="1704728" y="2112880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accent4">
              <a:hueOff val="-892954"/>
              <a:satOff val="5380"/>
              <a:lumOff val="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4894C-C58C-4BFD-A850-C38A0FA3F43A}">
      <dsp:nvSpPr>
        <dsp:cNvPr id="0" name=""/>
        <dsp:cNvSpPr/>
      </dsp:nvSpPr>
      <dsp:spPr>
        <a:xfrm>
          <a:off x="1573788" y="2502873"/>
          <a:ext cx="1178399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accent4">
                  <a:lumMod val="75000"/>
                </a:schemeClr>
              </a:solidFill>
            </a:rPr>
            <a:t>Launch Assembly to Year 8 students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10</a:t>
          </a:r>
          <a:r>
            <a:rPr lang="en-GB" sz="1200" b="1" kern="1200" baseline="30000" dirty="0"/>
            <a:t>th</a:t>
          </a:r>
          <a:r>
            <a:rPr lang="en-GB" sz="1200" b="1" kern="1200" dirty="0"/>
            <a:t> February 2026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An introduction to the options process and importance of making the right choices.</a:t>
          </a:r>
          <a:endParaRPr lang="en-GB" sz="1000" b="0" kern="1200" dirty="0"/>
        </a:p>
      </dsp:txBody>
      <dsp:txXfrm>
        <a:off x="1573788" y="2502873"/>
        <a:ext cx="1178399" cy="1032936"/>
      </dsp:txXfrm>
    </dsp:sp>
    <dsp:sp modelId="{E5B82191-1B82-440E-9853-AFCD169C13DC}">
      <dsp:nvSpPr>
        <dsp:cNvPr id="0" name=""/>
        <dsp:cNvSpPr/>
      </dsp:nvSpPr>
      <dsp:spPr>
        <a:xfrm>
          <a:off x="2529848" y="2016785"/>
          <a:ext cx="222339" cy="222339"/>
        </a:xfrm>
        <a:prstGeom prst="triangle">
          <a:avLst>
            <a:gd name="adj" fmla="val 100000"/>
          </a:avLst>
        </a:prstGeom>
        <a:solidFill>
          <a:schemeClr val="accent4">
            <a:hueOff val="-1339431"/>
            <a:satOff val="8070"/>
            <a:lumOff val="647"/>
            <a:alphaOff val="0"/>
          </a:schemeClr>
        </a:solidFill>
        <a:ln w="25400" cap="flat" cmpd="sng" algn="ctr">
          <a:solidFill>
            <a:schemeClr val="accent4">
              <a:hueOff val="-1339431"/>
              <a:satOff val="8070"/>
              <a:lumOff val="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E6BB5-0D92-4D1B-B590-E332F96D86AA}">
      <dsp:nvSpPr>
        <dsp:cNvPr id="0" name=""/>
        <dsp:cNvSpPr/>
      </dsp:nvSpPr>
      <dsp:spPr>
        <a:xfrm rot="5400000">
          <a:off x="3147320" y="1755910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accent4">
              <a:hueOff val="-1785908"/>
              <a:satOff val="10760"/>
              <a:lumOff val="8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AF943-2E1D-44E7-BA91-F6563B818DA7}">
      <dsp:nvSpPr>
        <dsp:cNvPr id="0" name=""/>
        <dsp:cNvSpPr/>
      </dsp:nvSpPr>
      <dsp:spPr>
        <a:xfrm>
          <a:off x="3016380" y="2145902"/>
          <a:ext cx="1178399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accent1">
                  <a:lumMod val="75000"/>
                </a:schemeClr>
              </a:solidFill>
            </a:rPr>
            <a:t>Subject Fayre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</a:rPr>
            <a:t>12</a:t>
          </a:r>
          <a:r>
            <a:rPr lang="en-GB" sz="1200" b="1" kern="1200" baseline="30000" dirty="0">
              <a:solidFill>
                <a:schemeClr val="tx1"/>
              </a:solidFill>
            </a:rPr>
            <a:t>th</a:t>
          </a:r>
          <a:r>
            <a:rPr lang="en-GB" sz="1200" b="1" kern="1200" dirty="0">
              <a:solidFill>
                <a:schemeClr val="tx1"/>
              </a:solidFill>
            </a:rPr>
            <a:t> Feb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</a:rPr>
            <a:t> 4.30 – 6.30pm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tx1"/>
              </a:solidFill>
            </a:rPr>
            <a:t>An opportunity for face-to-face conversations with subject leaders regarding available subjects and suitability.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tx1"/>
              </a:solidFill>
            </a:rPr>
            <a:t>Online subject presentations available for all students and parents to access. </a:t>
          </a:r>
        </a:p>
      </dsp:txBody>
      <dsp:txXfrm>
        <a:off x="3016380" y="2145902"/>
        <a:ext cx="1178399" cy="1032936"/>
      </dsp:txXfrm>
    </dsp:sp>
    <dsp:sp modelId="{0E430761-4BB1-4A17-B198-DAC15595771B}">
      <dsp:nvSpPr>
        <dsp:cNvPr id="0" name=""/>
        <dsp:cNvSpPr/>
      </dsp:nvSpPr>
      <dsp:spPr>
        <a:xfrm>
          <a:off x="3972440" y="1659815"/>
          <a:ext cx="222339" cy="222339"/>
        </a:xfrm>
        <a:prstGeom prst="triangle">
          <a:avLst>
            <a:gd name="adj" fmla="val 1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91126-3DDE-492E-B7A5-E7A9AB3FFFD5}">
      <dsp:nvSpPr>
        <dsp:cNvPr id="0" name=""/>
        <dsp:cNvSpPr/>
      </dsp:nvSpPr>
      <dsp:spPr>
        <a:xfrm rot="5400000">
          <a:off x="4589911" y="1398939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accent4">
              <a:hueOff val="-2678862"/>
              <a:satOff val="16139"/>
              <a:lumOff val="1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56D1B-D588-48E3-BB52-F5136FEE130D}">
      <dsp:nvSpPr>
        <dsp:cNvPr id="0" name=""/>
        <dsp:cNvSpPr/>
      </dsp:nvSpPr>
      <dsp:spPr>
        <a:xfrm>
          <a:off x="4458971" y="1788932"/>
          <a:ext cx="1178399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rgbClr val="0065A4"/>
              </a:solidFill>
            </a:rPr>
            <a:t>Options Form available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13th February 2025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Online subject choices form goes live. An email will be sent to all students and parents/ carers with further information and guidance. </a:t>
          </a:r>
          <a:endParaRPr lang="en-GB" sz="900" b="1" kern="1200" dirty="0"/>
        </a:p>
      </dsp:txBody>
      <dsp:txXfrm>
        <a:off x="4458971" y="1788932"/>
        <a:ext cx="1178399" cy="1032936"/>
      </dsp:txXfrm>
    </dsp:sp>
    <dsp:sp modelId="{BF1C96F6-11E3-40D5-B046-FA1E06629EDE}">
      <dsp:nvSpPr>
        <dsp:cNvPr id="0" name=""/>
        <dsp:cNvSpPr/>
      </dsp:nvSpPr>
      <dsp:spPr>
        <a:xfrm>
          <a:off x="5415032" y="1302844"/>
          <a:ext cx="222339" cy="222339"/>
        </a:xfrm>
        <a:prstGeom prst="triangle">
          <a:avLst>
            <a:gd name="adj" fmla="val 100000"/>
          </a:avLst>
        </a:prstGeom>
        <a:solidFill>
          <a:schemeClr val="accent4">
            <a:hueOff val="-3125339"/>
            <a:satOff val="18829"/>
            <a:lumOff val="1509"/>
            <a:alphaOff val="0"/>
          </a:schemeClr>
        </a:solidFill>
        <a:ln w="25400" cap="flat" cmpd="sng" algn="ctr">
          <a:solidFill>
            <a:schemeClr val="accent4">
              <a:hueOff val="-3125339"/>
              <a:satOff val="18829"/>
              <a:lumOff val="1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9D58B-3736-40C1-A52E-60B1ADE670B3}">
      <dsp:nvSpPr>
        <dsp:cNvPr id="0" name=""/>
        <dsp:cNvSpPr/>
      </dsp:nvSpPr>
      <dsp:spPr>
        <a:xfrm rot="5400000">
          <a:off x="6037032" y="1055554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accent4">
              <a:hueOff val="-3571816"/>
              <a:satOff val="21519"/>
              <a:lumOff val="1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A7CB6-4750-471B-A4B2-24D6D566496E}">
      <dsp:nvSpPr>
        <dsp:cNvPr id="0" name=""/>
        <dsp:cNvSpPr/>
      </dsp:nvSpPr>
      <dsp:spPr>
        <a:xfrm>
          <a:off x="5901563" y="1431961"/>
          <a:ext cx="1178399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rgbClr val="0099CC"/>
              </a:solidFill>
            </a:rPr>
            <a:t>Year 8 Parents Evening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10</a:t>
          </a:r>
          <a:r>
            <a:rPr lang="en-GB" sz="1200" b="1" kern="1200" baseline="30000" dirty="0"/>
            <a:t>th</a:t>
          </a:r>
          <a:r>
            <a:rPr lang="en-GB" sz="1200" b="1" kern="1200" dirty="0"/>
            <a:t> March 2026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An opportunity to review progress across all subjects. Academic progress is one of the important factors to consider when considering appropriate subject choices.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1" kern="1200" dirty="0"/>
            <a:t>SMO </a:t>
          </a:r>
          <a:r>
            <a:rPr lang="en-GB" sz="1100" b="0" kern="1200" dirty="0"/>
            <a:t>will be bookable to answer any process-related questions during this evening. </a:t>
          </a:r>
        </a:p>
      </dsp:txBody>
      <dsp:txXfrm>
        <a:off x="5901563" y="1431961"/>
        <a:ext cx="1178399" cy="1032936"/>
      </dsp:txXfrm>
    </dsp:sp>
    <dsp:sp modelId="{262DE439-33B4-4FA9-8CF3-A4DCD4D46C79}">
      <dsp:nvSpPr>
        <dsp:cNvPr id="0" name=""/>
        <dsp:cNvSpPr/>
      </dsp:nvSpPr>
      <dsp:spPr>
        <a:xfrm>
          <a:off x="6857623" y="945873"/>
          <a:ext cx="222339" cy="222339"/>
        </a:xfrm>
        <a:prstGeom prst="triangle">
          <a:avLst>
            <a:gd name="adj" fmla="val 100000"/>
          </a:avLst>
        </a:prstGeom>
        <a:solidFill>
          <a:schemeClr val="accent4">
            <a:hueOff val="-4018293"/>
            <a:satOff val="24209"/>
            <a:lumOff val="1940"/>
            <a:alphaOff val="0"/>
          </a:schemeClr>
        </a:solidFill>
        <a:ln w="25400" cap="flat" cmpd="sng" algn="ctr">
          <a:solidFill>
            <a:schemeClr val="accent4">
              <a:hueOff val="-4018293"/>
              <a:satOff val="24209"/>
              <a:lumOff val="19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68527-C229-4879-92F5-B7285566EB98}">
      <dsp:nvSpPr>
        <dsp:cNvPr id="0" name=""/>
        <dsp:cNvSpPr/>
      </dsp:nvSpPr>
      <dsp:spPr>
        <a:xfrm rot="5400000">
          <a:off x="7475095" y="684997"/>
          <a:ext cx="784424" cy="130526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BE9DE-AC95-4D1A-B4E9-3AFAD4B962CC}">
      <dsp:nvSpPr>
        <dsp:cNvPr id="0" name=""/>
        <dsp:cNvSpPr/>
      </dsp:nvSpPr>
      <dsp:spPr>
        <a:xfrm>
          <a:off x="7345872" y="1088315"/>
          <a:ext cx="1178399" cy="1032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accent5">
                  <a:lumMod val="75000"/>
                </a:schemeClr>
              </a:solidFill>
            </a:rPr>
            <a:t>Options Form Deadline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16</a:t>
          </a:r>
          <a:r>
            <a:rPr lang="en-GB" sz="1200" b="1" kern="1200" baseline="30000" dirty="0"/>
            <a:t>th</a:t>
          </a:r>
          <a:r>
            <a:rPr lang="en-GB" sz="1200" b="1" kern="1200" dirty="0"/>
            <a:t> March 2025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Final deadline for the submission of subject preferences form. </a:t>
          </a:r>
          <a:endParaRPr lang="en-GB" sz="1100" kern="1200" dirty="0"/>
        </a:p>
      </dsp:txBody>
      <dsp:txXfrm>
        <a:off x="7345872" y="1088315"/>
        <a:ext cx="1178399" cy="1032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C6AE5-30C8-4261-B671-80EFF5FB83C4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42998-A89D-4D66-9F5C-2B2789043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E2280-0CB0-C9E8-BD3F-9359945B1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A19063-5634-D13F-DB3B-2274995695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9AD3C8-BEAB-6CF0-B40D-3A554A81A3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45AF3-3220-6808-6C9E-31BDD9933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E8E543-A131-4937-8A68-8CBE2A66045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260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0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1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55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8A22-F256-4252-8617-C5719A339BB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18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56692" y="682067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-1044624" y="836712"/>
            <a:ext cx="7772400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Wymondham </a:t>
            </a:r>
          </a:p>
          <a:p>
            <a:r>
              <a:rPr lang="en-GB" sz="660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College</a:t>
            </a:r>
            <a:br>
              <a:rPr lang="en-GB" sz="8000" dirty="0">
                <a:solidFill>
                  <a:srgbClr val="00396D"/>
                </a:solidFill>
                <a:latin typeface="+mn-lt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00396D"/>
                </a:solidFill>
                <a:latin typeface="+mn-lt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Shaping your future</a:t>
            </a: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Options February 2026</a:t>
            </a:r>
          </a:p>
        </p:txBody>
      </p:sp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506CB45-490A-4232-827C-16EB8F57B32A}"/>
              </a:ext>
            </a:extLst>
          </p:cNvPr>
          <p:cNvSpPr/>
          <p:nvPr/>
        </p:nvSpPr>
        <p:spPr>
          <a:xfrm>
            <a:off x="1154832" y="404664"/>
            <a:ext cx="6858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Layer of Protection</a:t>
            </a:r>
            <a:endParaRPr lang="en-GB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Wymondham College Curriculum is extremely rigorous, ambitious, broad and balanced.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Options process has been designed in a way to enable some personalisation of the curriculum while also ensuring you leave with a good range of academic subjects, powerful knowledge, and cultural capital.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Choose carefully but remember.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0039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choices will not define, restrict or prevent you from achieving your goals. </a:t>
            </a:r>
          </a:p>
        </p:txBody>
      </p:sp>
    </p:spTree>
    <p:extLst>
      <p:ext uri="{BB962C8B-B14F-4D97-AF65-F5344CB8AC3E}">
        <p14:creationId xmlns:p14="http://schemas.microsoft.com/office/powerpoint/2010/main" val="1004592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547664" y="2786716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Process</a:t>
            </a:r>
          </a:p>
        </p:txBody>
      </p:sp>
    </p:spTree>
    <p:extLst>
      <p:ext uri="{BB962C8B-B14F-4D97-AF65-F5344CB8AC3E}">
        <p14:creationId xmlns:p14="http://schemas.microsoft.com/office/powerpoint/2010/main" val="340653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38397-5A51-54F9-D374-E61C37C99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4C48C2-34CA-7D92-D49A-79E133D6EF45}"/>
              </a:ext>
            </a:extLst>
          </p:cNvPr>
          <p:cNvSpPr txBox="1"/>
          <p:nvPr/>
        </p:nvSpPr>
        <p:spPr>
          <a:xfrm>
            <a:off x="548618" y="196661"/>
            <a:ext cx="8339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tx2">
                    <a:lumMod val="90000"/>
                    <a:lumOff val="10000"/>
                  </a:schemeClr>
                </a:solidFill>
                <a:latin typeface="Raleway SemiBold" pitchFamily="2" charset="0"/>
              </a:rPr>
              <a:t>GCSE Options Timeline 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140B11-E968-AD19-C9EB-D26341510619}"/>
              </a:ext>
            </a:extLst>
          </p:cNvPr>
          <p:cNvSpPr/>
          <p:nvPr/>
        </p:nvSpPr>
        <p:spPr>
          <a:xfrm>
            <a:off x="163583" y="1005106"/>
            <a:ext cx="128981" cy="4517472"/>
          </a:xfrm>
          <a:prstGeom prst="rect">
            <a:avLst/>
          </a:prstGeom>
          <a:solidFill>
            <a:srgbClr val="F5F5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F09B4A0-268E-0F0C-6118-D8B6B6403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6393892"/>
              </p:ext>
            </p:extLst>
          </p:nvPr>
        </p:nvGraphicFramePr>
        <p:xfrm>
          <a:off x="456146" y="548680"/>
          <a:ext cx="8524272" cy="4838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796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331640" y="1844824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this a big moment in your Wymondham College journey?</a:t>
            </a:r>
          </a:p>
        </p:txBody>
      </p:sp>
    </p:spTree>
    <p:extLst>
      <p:ext uri="{BB962C8B-B14F-4D97-AF65-F5344CB8AC3E}">
        <p14:creationId xmlns:p14="http://schemas.microsoft.com/office/powerpoint/2010/main" val="946926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118777" y="476672"/>
            <a:ext cx="8001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Core Curriculum Years 9-11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English Language and Literature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Triple Science (GCSE Biology, Chemistry, Physics)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Humanities (History and/or Geography)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 and Games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PSHCE (Personal, Social, Health &amp; Citizenship Education)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Religious Education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Core ICT (Year 9 only)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Floreat lessons (Year 9 only)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Reading and Oracy (Year 9 only)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Breadth: these are 2 lessons dedicated to broadening your curriculum in relation to your option choices (Language, Art, Technology)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HoH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hour (Y11 only)</a:t>
            </a:r>
          </a:p>
        </p:txBody>
      </p:sp>
    </p:spTree>
    <p:extLst>
      <p:ext uri="{BB962C8B-B14F-4D97-AF65-F5344CB8AC3E}">
        <p14:creationId xmlns:p14="http://schemas.microsoft.com/office/powerpoint/2010/main" val="125938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403648" y="2996952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Choices</a:t>
            </a:r>
          </a:p>
        </p:txBody>
      </p:sp>
    </p:spTree>
    <p:extLst>
      <p:ext uri="{BB962C8B-B14F-4D97-AF65-F5344CB8AC3E}">
        <p14:creationId xmlns:p14="http://schemas.microsoft.com/office/powerpoint/2010/main" val="29708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143000" y="476672"/>
            <a:ext cx="6858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Choice: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All students will continue to study at least 1 of the </a:t>
            </a:r>
            <a:r>
              <a:rPr lang="en-GB" sz="2000" b="1" dirty="0">
                <a:solidFill>
                  <a:srgbClr val="0039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Humanities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subjects. This means you will all choose </a:t>
            </a:r>
            <a:r>
              <a:rPr lang="en-GB" sz="2000" b="1" i="1" dirty="0">
                <a:solidFill>
                  <a:srgbClr val="0039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or Geography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8625" indent="-428625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However, students </a:t>
            </a:r>
            <a:r>
              <a:rPr lang="en-GB" sz="2000" b="1" dirty="0">
                <a:solidFill>
                  <a:srgbClr val="0039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study both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Humanities subjects if they want to as you have the opportunity to choose the Humanities subjects as one of your free option choices too.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will guarantee you a place in your chosen Humanities subject.  </a:t>
            </a:r>
            <a:endParaRPr lang="en-GB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506CB45-490A-4232-827C-16EB8F57B32A}"/>
              </a:ext>
            </a:extLst>
          </p:cNvPr>
          <p:cNvSpPr/>
          <p:nvPr/>
        </p:nvSpPr>
        <p:spPr>
          <a:xfrm>
            <a:off x="323528" y="1189360"/>
            <a:ext cx="8964488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050" dirty="0"/>
          </a:p>
          <a:p>
            <a:r>
              <a:rPr lang="en-GB" sz="1600" dirty="0"/>
              <a:t>Having chosen your Humanities subject, you will then choose </a:t>
            </a:r>
            <a:r>
              <a:rPr lang="en-GB" sz="1600" b="1" dirty="0">
                <a:solidFill>
                  <a:srgbClr val="00396D"/>
                </a:solidFill>
              </a:rPr>
              <a:t>4</a:t>
            </a:r>
            <a:r>
              <a:rPr lang="en-GB" sz="1600" dirty="0"/>
              <a:t> further subjects which you would like to study at GCSE level. </a:t>
            </a:r>
          </a:p>
          <a:p>
            <a:endParaRPr lang="en-GB" sz="1000" dirty="0"/>
          </a:p>
          <a:p>
            <a:r>
              <a:rPr lang="en-GB" sz="1600" dirty="0"/>
              <a:t>The only requirement is that you must pick a minimum of one subject from at least one of the subject groups below:</a:t>
            </a:r>
          </a:p>
          <a:p>
            <a:endParaRPr lang="en-GB" sz="1600" u="sng" dirty="0">
              <a:solidFill>
                <a:srgbClr val="00396D"/>
              </a:solidFill>
            </a:endParaRPr>
          </a:p>
          <a:p>
            <a:r>
              <a:rPr lang="en-GB" sz="1600" u="sng" dirty="0">
                <a:solidFill>
                  <a:srgbClr val="00396D"/>
                </a:solidFill>
              </a:rPr>
              <a:t>Subject Groups:</a:t>
            </a:r>
          </a:p>
          <a:p>
            <a:pPr marL="457200" indent="-457200">
              <a:buAutoNum type="arabicPeriod"/>
            </a:pPr>
            <a:r>
              <a:rPr lang="en-GB" sz="1600" b="1" dirty="0">
                <a:solidFill>
                  <a:srgbClr val="00396D"/>
                </a:solidFill>
              </a:rPr>
              <a:t>The Arts and Technologies: </a:t>
            </a:r>
            <a:r>
              <a:rPr lang="en-GB" sz="1600" dirty="0"/>
              <a:t>Fine Art, Textiles, Photography, Music, Drama, Design &amp; Technology, Food &amp; Nutrition. </a:t>
            </a:r>
          </a:p>
          <a:p>
            <a:pPr marL="457200" indent="-457200">
              <a:buAutoNum type="arabicPeriod"/>
            </a:pPr>
            <a:r>
              <a:rPr lang="en-GB" sz="1600" b="1" dirty="0">
                <a:solidFill>
                  <a:srgbClr val="00396D"/>
                </a:solidFill>
              </a:rPr>
              <a:t>Languages: </a:t>
            </a:r>
            <a:r>
              <a:rPr lang="en-GB" sz="1600" dirty="0"/>
              <a:t>Spanish or French</a:t>
            </a:r>
          </a:p>
          <a:p>
            <a:endParaRPr lang="en-GB" sz="1600" dirty="0">
              <a:solidFill>
                <a:srgbClr val="00396D"/>
              </a:solidFill>
            </a:endParaRPr>
          </a:p>
          <a:p>
            <a:r>
              <a:rPr lang="en-GB" sz="1600" u="sng" dirty="0">
                <a:solidFill>
                  <a:srgbClr val="00396D"/>
                </a:solidFill>
              </a:rPr>
              <a:t>All Subjects Available:</a:t>
            </a:r>
          </a:p>
          <a:p>
            <a:r>
              <a:rPr lang="en-GB" sz="1600" dirty="0"/>
              <a:t>Fine Art, Business, Computer Science, Design and Technology, Drama, Food and Nutrition, Geography, History,  Photography, Textiles, Music, Physical Education, Sociology, Religious Studies</a:t>
            </a:r>
          </a:p>
          <a:p>
            <a:endParaRPr lang="en-GB" sz="1050" dirty="0"/>
          </a:p>
          <a:p>
            <a:r>
              <a:rPr lang="en-GB" sz="1600" u="sng" dirty="0">
                <a:solidFill>
                  <a:srgbClr val="00396D"/>
                </a:solidFill>
              </a:rPr>
              <a:t>Subject Allocation:</a:t>
            </a:r>
          </a:p>
          <a:p>
            <a:r>
              <a:rPr lang="en-GB" sz="1600" dirty="0"/>
              <a:t>You will be allocated</a:t>
            </a:r>
            <a:r>
              <a:rPr lang="en-GB" sz="1600" b="1" dirty="0">
                <a:solidFill>
                  <a:srgbClr val="00396D"/>
                </a:solidFill>
              </a:rPr>
              <a:t> 3 </a:t>
            </a:r>
            <a:r>
              <a:rPr lang="en-GB" sz="1600" dirty="0"/>
              <a:t>of your</a:t>
            </a:r>
            <a:r>
              <a:rPr lang="en-GB" sz="1600" b="1" dirty="0">
                <a:solidFill>
                  <a:srgbClr val="00396D"/>
                </a:solidFill>
              </a:rPr>
              <a:t> 4 </a:t>
            </a:r>
            <a:r>
              <a:rPr lang="en-GB" sz="1600" dirty="0"/>
              <a:t>chosen subjects. Your subject allocation will include </a:t>
            </a:r>
            <a:r>
              <a:rPr lang="en-GB" sz="1600" b="1" dirty="0">
                <a:solidFill>
                  <a:srgbClr val="00396D"/>
                </a:solidFill>
              </a:rPr>
              <a:t>at least one </a:t>
            </a:r>
            <a:r>
              <a:rPr lang="en-GB" sz="1600" dirty="0"/>
              <a:t>Humanities Subject </a:t>
            </a:r>
            <a:r>
              <a:rPr lang="en-GB" sz="1600" b="1" dirty="0">
                <a:solidFill>
                  <a:srgbClr val="00396D"/>
                </a:solidFill>
              </a:rPr>
              <a:t>and at least one </a:t>
            </a:r>
            <a:r>
              <a:rPr lang="en-GB" sz="1600" dirty="0"/>
              <a:t>subject from the Subject Groups above.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F6D8C0-D0A2-405C-A3BA-E5026205AA24}"/>
              </a:ext>
            </a:extLst>
          </p:cNvPr>
          <p:cNvSpPr txBox="1"/>
          <p:nvPr/>
        </p:nvSpPr>
        <p:spPr>
          <a:xfrm>
            <a:off x="883893" y="5877272"/>
            <a:ext cx="71014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 i="1" dirty="0">
                <a:solidFill>
                  <a:srgbClr val="00396D"/>
                </a:solidFill>
              </a:rPr>
              <a:t>N.B. </a:t>
            </a:r>
            <a:r>
              <a:rPr lang="en-GB" sz="1800" i="1" dirty="0">
                <a:solidFill>
                  <a:srgbClr val="00396D"/>
                </a:solidFill>
              </a:rPr>
              <a:t>Students can choose only </a:t>
            </a:r>
            <a:r>
              <a:rPr lang="en-GB" sz="1800" b="1" i="1" u="sng" dirty="0">
                <a:solidFill>
                  <a:srgbClr val="00396D"/>
                </a:solidFill>
              </a:rPr>
              <a:t>one</a:t>
            </a:r>
            <a:r>
              <a:rPr lang="en-GB" sz="1800" i="1" dirty="0">
                <a:solidFill>
                  <a:srgbClr val="00396D"/>
                </a:solidFill>
              </a:rPr>
              <a:t> from Fine Art, Textiles or Photography as these subjects are all taken from the same exam specification.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42C3DB-EBE5-54C8-F9EB-2E9272F133A2}"/>
              </a:ext>
            </a:extLst>
          </p:cNvPr>
          <p:cNvSpPr txBox="1"/>
          <p:nvPr/>
        </p:nvSpPr>
        <p:spPr>
          <a:xfrm>
            <a:off x="1043608" y="454401"/>
            <a:ext cx="4645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Guided Choices:</a:t>
            </a:r>
            <a:endParaRPr lang="en-GB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272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506CB45-490A-4232-827C-16EB8F57B32A}"/>
              </a:ext>
            </a:extLst>
          </p:cNvPr>
          <p:cNvSpPr/>
          <p:nvPr/>
        </p:nvSpPr>
        <p:spPr>
          <a:xfrm>
            <a:off x="1043608" y="476672"/>
            <a:ext cx="6858000" cy="4963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9 Curriculum Breadth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important in Year 9 that, despite you choosing your options, we do not limit the breadth of your curriculum.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Year 9 students will have 2 lessons on their timetable dedicated to this. These will be personalised depending on your options choices.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do not choose to study a language, you will continue with Core Language study in Year 9.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do not choose to study a Technology subject, you will continue with Core Technology in Year 9.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do not choose to study one of the Creative Arts, you will continue with Core Creative Arts in Year 9. </a:t>
            </a:r>
          </a:p>
        </p:txBody>
      </p:sp>
    </p:spTree>
    <p:extLst>
      <p:ext uri="{BB962C8B-B14F-4D97-AF65-F5344CB8AC3E}">
        <p14:creationId xmlns:p14="http://schemas.microsoft.com/office/powerpoint/2010/main" val="339287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47C5BF-5041-43A9-A29C-D37DA786E9D3}"/>
              </a:ext>
            </a:extLst>
          </p:cNvPr>
          <p:cNvSpPr txBox="1"/>
          <p:nvPr/>
        </p:nvSpPr>
        <p:spPr>
          <a:xfrm>
            <a:off x="1547664" y="2786716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449564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3000" y="1052736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5805264"/>
            <a:ext cx="6858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63FA83E-7585-477A-BBA9-2085B53A6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93239"/>
              </p:ext>
            </p:extLst>
          </p:nvPr>
        </p:nvGraphicFramePr>
        <p:xfrm>
          <a:off x="1115283" y="260648"/>
          <a:ext cx="6858000" cy="4536499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451783317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208577509"/>
                    </a:ext>
                  </a:extLst>
                </a:gridCol>
              </a:tblGrid>
              <a:tr h="80125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Good reasons to choose a subject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Bad reasons to choose a subject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06150"/>
                  </a:ext>
                </a:extLst>
              </a:tr>
              <a:tr h="3735245"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9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02610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72F22E2-FF57-44A7-95E1-5358E578F4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628800"/>
            <a:ext cx="345639" cy="3600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C2B841-9DCD-49F4-9DBE-AF100041EA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31885" y="1108130"/>
            <a:ext cx="345641" cy="3456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AE5CB6F-518F-4038-B3F6-B83856F0A777}"/>
              </a:ext>
            </a:extLst>
          </p:cNvPr>
          <p:cNvSpPr txBox="1"/>
          <p:nvPr/>
        </p:nvSpPr>
        <p:spPr>
          <a:xfrm>
            <a:off x="1115283" y="1052735"/>
            <a:ext cx="3379575" cy="4162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/>
              <a:t>You are interested in it and enjoy it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You have ability in it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It complements your other options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You have spoken to the teachers who teach that subject at GCSE and understand what the course entails (is made up of).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It links to your future plans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4264B0-4F36-4780-97C9-C405C1F3D215}"/>
              </a:ext>
            </a:extLst>
          </p:cNvPr>
          <p:cNvSpPr txBox="1"/>
          <p:nvPr/>
        </p:nvSpPr>
        <p:spPr>
          <a:xfrm>
            <a:off x="4670349" y="1320917"/>
            <a:ext cx="337957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Your friends/siblings are choosing/chose that subject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You think it will be easy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dirty="0"/>
              <a:t>You like the teacher who currently teaches you that subject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196351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23e6c30f4f30b404306a8da3627b15d9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331a3fbb66272583e0293a1c3e1d4bb2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371787-7687-42F9-BBF5-F852EF167C05}"/>
</file>

<file path=customXml/itemProps2.xml><?xml version="1.0" encoding="utf-8"?>
<ds:datastoreItem xmlns:ds="http://schemas.openxmlformats.org/officeDocument/2006/customXml" ds:itemID="{58C30EF4-8F6D-4C4A-BE15-155B2AFCA399}"/>
</file>

<file path=customXml/itemProps3.xml><?xml version="1.0" encoding="utf-8"?>
<ds:datastoreItem xmlns:ds="http://schemas.openxmlformats.org/officeDocument/2006/customXml" ds:itemID="{5C6F4A40-D19D-44F4-9ACF-0C6C7AB6F8FC}"/>
</file>

<file path=docProps/app.xml><?xml version="1.0" encoding="utf-8"?>
<Properties xmlns="http://schemas.openxmlformats.org/officeDocument/2006/extended-properties" xmlns:vt="http://schemas.openxmlformats.org/officeDocument/2006/docPropsVTypes">
  <TotalTime>12282</TotalTime>
  <Words>836</Words>
  <Application>Microsoft Office PowerPoint</Application>
  <PresentationFormat>On-screen Show (4:3)</PresentationFormat>
  <Paragraphs>102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Raleway SemiBold</vt:lpstr>
      <vt:lpstr>Times New Roman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leadership?  Lesson 1</dc:title>
  <dc:creator>Mr D Browning (BRWd1)</dc:creator>
  <cp:lastModifiedBy>S Morgan</cp:lastModifiedBy>
  <cp:revision>41</cp:revision>
  <cp:lastPrinted>2022-01-04T11:04:59Z</cp:lastPrinted>
  <dcterms:created xsi:type="dcterms:W3CDTF">2020-09-12T09:05:29Z</dcterms:created>
  <dcterms:modified xsi:type="dcterms:W3CDTF">2026-02-02T10:12:46Z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