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r D Browning (BRWd1)" initials="MDB(" lastIdx="1" clrIdx="0">
    <p:extLst>
      <p:ext uri="{19B8F6BF-5375-455C-9EA6-DF929625EA0E}">
        <p15:presenceInfo xmlns:p15="http://schemas.microsoft.com/office/powerpoint/2012/main" userId="S::brownida.staff@wymondhamcollege.org::56fc6b79-0d1d-45ba-b198-f008c2b9b2b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96D"/>
    <a:srgbClr val="0065A4"/>
    <a:srgbClr val="309E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18F9CF-FADC-B1F4-7DD3-29A026B07609}" v="26" dt="2025-01-27T12:22:17.918"/>
    <p1510:client id="{FE952FC9-A9D0-3FA8-3723-C93369B6BBA4}" v="575" dt="2025-01-27T12:20:33.8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9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FC6AE5-30C8-4261-B671-80EFF5FB83C4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42998-A89D-4D66-9F5C-2B27890435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409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842998-A89D-4D66-9F5C-2B278904357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469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117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989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92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26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00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061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574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174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87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1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65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5000"/>
            <a:lum/>
          </a:blip>
          <a:srcRect/>
          <a:stretch>
            <a:fillRect l="55000" r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88A22-F256-4252-8617-C5719A339BB9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449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260648"/>
            <a:ext cx="9144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0" y="6597352"/>
            <a:ext cx="9144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218" y="404664"/>
            <a:ext cx="2729511" cy="864096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756692" y="682067"/>
            <a:ext cx="7630616" cy="1656177"/>
          </a:xfrm>
          <a:ln>
            <a:noFill/>
          </a:ln>
        </p:spPr>
        <p:txBody>
          <a:bodyPr>
            <a:normAutofit/>
          </a:bodyPr>
          <a:lstStyle/>
          <a:p>
            <a:pPr eaLnBrk="1" hangingPunct="1"/>
            <a:br>
              <a:rPr lang="en-GB"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2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481E46B-C5F4-49C6-9328-6B4A770B4E76}"/>
              </a:ext>
            </a:extLst>
          </p:cNvPr>
          <p:cNvSpPr txBox="1">
            <a:spLocks/>
          </p:cNvSpPr>
          <p:nvPr/>
        </p:nvSpPr>
        <p:spPr>
          <a:xfrm>
            <a:off x="-1044624" y="836712"/>
            <a:ext cx="7772400" cy="489654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600" dirty="0">
                <a:solidFill>
                  <a:srgbClr val="002060"/>
                </a:solidFill>
                <a:latin typeface="+mn-lt"/>
                <a:cs typeface="Arial"/>
              </a:rPr>
              <a:t>Wymondham </a:t>
            </a:r>
          </a:p>
          <a:p>
            <a:r>
              <a:rPr lang="en-GB" sz="6600" dirty="0">
                <a:solidFill>
                  <a:srgbClr val="002060"/>
                </a:solidFill>
                <a:latin typeface="+mn-lt"/>
                <a:cs typeface="Arial"/>
              </a:rPr>
              <a:t>College</a:t>
            </a:r>
            <a:br>
              <a:rPr lang="en-GB" sz="8000" dirty="0">
                <a:latin typeface="+mn-lt"/>
                <a:cs typeface="Arial" panose="020B0604020202020204" pitchFamily="34" charset="0"/>
              </a:rPr>
            </a:br>
            <a:br>
              <a:rPr lang="en-GB" sz="3600" dirty="0">
                <a:latin typeface="+mn-lt"/>
                <a:cs typeface="Arial" panose="020B0604020202020204" pitchFamily="34" charset="0"/>
              </a:rPr>
            </a:br>
            <a:r>
              <a:rPr lang="en-GB" sz="3200" b="1" dirty="0">
                <a:solidFill>
                  <a:srgbClr val="002060"/>
                </a:solidFill>
                <a:latin typeface="+mn-lt"/>
                <a:cs typeface="Arial"/>
              </a:rPr>
              <a:t>Options</a:t>
            </a:r>
            <a:endParaRPr lang="en-GB" sz="3200" b="1" dirty="0">
              <a:solidFill>
                <a:srgbClr val="002060"/>
              </a:solidFill>
              <a:latin typeface="+mn-lt"/>
              <a:ea typeface="Calibri"/>
              <a:cs typeface="Arial" panose="020B0604020202020204" pitchFamily="34" charset="0"/>
            </a:endParaRPr>
          </a:p>
          <a:p>
            <a:r>
              <a:rPr lang="en-GB" sz="3200" b="1" dirty="0">
                <a:solidFill>
                  <a:srgbClr val="002060"/>
                </a:solidFill>
                <a:latin typeface="+mn-lt"/>
                <a:ea typeface="Calibri"/>
                <a:cs typeface="Arial" panose="020B0604020202020204" pitchFamily="34" charset="0"/>
              </a:rPr>
              <a:t>Religious Studies</a:t>
            </a:r>
            <a:endParaRPr lang="en-GB" sz="3200" b="1" dirty="0">
              <a:solidFill>
                <a:srgbClr val="002060"/>
              </a:solidFill>
              <a:latin typeface="+mn-lt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0224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3B00C5-0152-287A-C6FD-F8C5CC99A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153" y="2411506"/>
            <a:ext cx="2689412" cy="1488141"/>
          </a:xfrm>
        </p:spPr>
        <p:txBody>
          <a:bodyPr anchor="b">
            <a:normAutofit/>
          </a:bodyPr>
          <a:lstStyle/>
          <a:p>
            <a:pPr algn="r" fontAlgn="base">
              <a:lnSpc>
                <a:spcPct val="90000"/>
              </a:lnSpc>
            </a:pPr>
            <a:r>
              <a:rPr lang="en-GB" sz="3000" dirty="0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RELIGIOUS STUDIES</a:t>
            </a:r>
            <a:br>
              <a:rPr lang="en-GB" sz="3000" dirty="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endParaRPr lang="en-GB" sz="3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4B2C4-16A2-63D6-1EBF-79C3D4164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8370" y="10139"/>
            <a:ext cx="6113344" cy="6837723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GB" sz="1700" dirty="0">
                <a:latin typeface="Aptos" panose="020B0004020202020204" pitchFamily="34" charset="0"/>
              </a:rPr>
              <a:t>RELIGIOUS STUDIES</a:t>
            </a:r>
          </a:p>
          <a:p>
            <a:pPr marL="0" indent="0">
              <a:buNone/>
            </a:pPr>
            <a:r>
              <a:rPr lang="en-GB" sz="1700" dirty="0">
                <a:latin typeface="Aptos" panose="020B0004020202020204" pitchFamily="34" charset="0"/>
              </a:rPr>
              <a:t>THEME 1: RELATIONSHIPS</a:t>
            </a:r>
            <a:endParaRPr lang="en-GB" sz="1100" dirty="0"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en-GB" sz="1100" dirty="0">
                <a:latin typeface="Aptos" panose="020B0004020202020204" pitchFamily="34" charset="0"/>
              </a:rPr>
              <a:t>The nature and purpose of relationships, families, roles of men and women, marriage outside religion, cohabitation.</a:t>
            </a:r>
          </a:p>
          <a:p>
            <a:pPr marL="0" indent="0">
              <a:buNone/>
            </a:pPr>
            <a:r>
              <a:rPr lang="en-GB" sz="1100" dirty="0">
                <a:latin typeface="Aptos" panose="020B0004020202020204" pitchFamily="34" charset="0"/>
              </a:rPr>
              <a:t>The nature and purpose of marriage in Christianity and Islam.</a:t>
            </a:r>
          </a:p>
          <a:p>
            <a:pPr marL="0" indent="0">
              <a:buNone/>
            </a:pPr>
            <a:r>
              <a:rPr lang="en-GB" sz="1100" dirty="0">
                <a:latin typeface="Aptos" panose="020B0004020202020204" pitchFamily="34" charset="0"/>
              </a:rPr>
              <a:t>Beliefs about adultery, divorce and annulment.</a:t>
            </a:r>
          </a:p>
          <a:p>
            <a:pPr marL="0" indent="0">
              <a:buNone/>
            </a:pPr>
            <a:r>
              <a:rPr lang="en-GB" sz="1100" dirty="0">
                <a:latin typeface="Aptos" panose="020B0004020202020204" pitchFamily="34" charset="0"/>
              </a:rPr>
              <a:t>Sexual relationships. Religious teaching about the nature and purpose of sex, the use of contraception. Attitudes and beliefs about same sex relationships.</a:t>
            </a:r>
          </a:p>
          <a:p>
            <a:pPr marL="0" indent="0">
              <a:buNone/>
            </a:pPr>
            <a:r>
              <a:rPr lang="en-GB" sz="1100" dirty="0">
                <a:latin typeface="Aptos" panose="020B0004020202020204" pitchFamily="34" charset="0"/>
              </a:rPr>
              <a:t>Issues of equality, gender prejudice and discrimination.</a:t>
            </a:r>
          </a:p>
          <a:p>
            <a:pPr marL="0" indent="0">
              <a:buNone/>
            </a:pPr>
            <a:r>
              <a:rPr lang="en-GB" sz="1800" dirty="0">
                <a:latin typeface="Aptos" panose="020B0004020202020204" pitchFamily="34" charset="0"/>
              </a:rPr>
              <a:t>THEME 2: LIFE AND DEATH</a:t>
            </a:r>
            <a:endParaRPr lang="en-GB" sz="1000" dirty="0"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en-GB" sz="1100" dirty="0">
                <a:latin typeface="Aptos" panose="020B0004020202020204" pitchFamily="34" charset="0"/>
              </a:rPr>
              <a:t>The world: Diverse religious teaching about the origin of the universe.</a:t>
            </a:r>
          </a:p>
          <a:p>
            <a:pPr marL="0" indent="0">
              <a:buNone/>
            </a:pPr>
            <a:r>
              <a:rPr lang="en-GB" sz="1100" dirty="0">
                <a:latin typeface="Aptos" panose="020B0004020202020204" pitchFamily="34" charset="0"/>
              </a:rPr>
              <a:t>The Big Bang theory. The theory of evolution.</a:t>
            </a:r>
          </a:p>
          <a:p>
            <a:pPr marL="0" indent="0">
              <a:buNone/>
            </a:pPr>
            <a:r>
              <a:rPr lang="en-GB" sz="1100" dirty="0">
                <a:latin typeface="Aptos" panose="020B0004020202020204" pitchFamily="34" charset="0"/>
              </a:rPr>
              <a:t>The origin and value of human life</a:t>
            </a:r>
          </a:p>
          <a:p>
            <a:pPr marL="0" indent="0">
              <a:buNone/>
            </a:pPr>
            <a:r>
              <a:rPr lang="en-GB" sz="1100" dirty="0">
                <a:latin typeface="Aptos" panose="020B0004020202020204" pitchFamily="34" charset="0"/>
              </a:rPr>
              <a:t>Sanctity of life and beliefs about abortion and euthanasia</a:t>
            </a:r>
          </a:p>
          <a:p>
            <a:pPr marL="0" indent="0">
              <a:buNone/>
            </a:pPr>
            <a:r>
              <a:rPr lang="en-GB" sz="1100" dirty="0">
                <a:latin typeface="Aptos" panose="020B0004020202020204" pitchFamily="34" charset="0"/>
              </a:rPr>
              <a:t>Beliefs about death and the afterlife</a:t>
            </a:r>
          </a:p>
          <a:p>
            <a:pPr marL="0" indent="0">
              <a:buNone/>
            </a:pPr>
            <a:endParaRPr lang="en-GB" sz="1100" dirty="0"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en-GB" sz="1800" dirty="0">
                <a:latin typeface="Aptos" panose="020B0004020202020204" pitchFamily="34" charset="0"/>
              </a:rPr>
              <a:t>Theme 3: Christianity</a:t>
            </a:r>
          </a:p>
          <a:p>
            <a:pPr marL="0" indent="0">
              <a:buNone/>
            </a:pPr>
            <a:r>
              <a:rPr lang="en-GB" sz="1100" dirty="0">
                <a:latin typeface="Aptos" panose="020B0004020202020204" pitchFamily="34" charset="0"/>
              </a:rPr>
              <a:t>Beliefs in Great Britain</a:t>
            </a:r>
          </a:p>
          <a:p>
            <a:pPr marL="0" indent="0">
              <a:buNone/>
            </a:pPr>
            <a:r>
              <a:rPr lang="en-GB" sz="1100" dirty="0">
                <a:latin typeface="Aptos" panose="020B0004020202020204" pitchFamily="34" charset="0"/>
              </a:rPr>
              <a:t>The nature of God</a:t>
            </a:r>
          </a:p>
          <a:p>
            <a:pPr marL="0" indent="0">
              <a:buNone/>
            </a:pPr>
            <a:r>
              <a:rPr lang="en-GB" sz="1100" dirty="0">
                <a:latin typeface="Aptos" panose="020B0004020202020204" pitchFamily="34" charset="0"/>
              </a:rPr>
              <a:t>Creation</a:t>
            </a:r>
          </a:p>
          <a:p>
            <a:pPr marL="0" indent="0">
              <a:buNone/>
            </a:pPr>
            <a:r>
              <a:rPr lang="en-GB" sz="1100" dirty="0">
                <a:latin typeface="Aptos" panose="020B0004020202020204" pitchFamily="34" charset="0"/>
              </a:rPr>
              <a:t>Jesus Christ, incarnation, crucifixion, resurrection and ascension</a:t>
            </a:r>
          </a:p>
          <a:p>
            <a:pPr marL="0" indent="0">
              <a:buNone/>
            </a:pPr>
            <a:r>
              <a:rPr lang="en-GB" sz="1100" dirty="0">
                <a:latin typeface="Aptos" panose="020B0004020202020204" pitchFamily="34" charset="0"/>
              </a:rPr>
              <a:t>Salvation and the afterlife</a:t>
            </a:r>
          </a:p>
          <a:p>
            <a:pPr marL="0" indent="0">
              <a:buNone/>
            </a:pPr>
            <a:endParaRPr lang="en-GB" sz="1100" dirty="0"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en-GB" sz="1800" dirty="0">
                <a:latin typeface="Aptos" panose="020B0004020202020204" pitchFamily="34" charset="0"/>
              </a:rPr>
              <a:t>Theme 4: Islam</a:t>
            </a:r>
          </a:p>
          <a:p>
            <a:pPr marL="0" indent="0">
              <a:buNone/>
            </a:pPr>
            <a:r>
              <a:rPr lang="en-GB" sz="1100" dirty="0">
                <a:latin typeface="Aptos" panose="020B0004020202020204" pitchFamily="34" charset="0"/>
              </a:rPr>
              <a:t>The nature of Allah</a:t>
            </a:r>
          </a:p>
          <a:p>
            <a:pPr marL="0" indent="0">
              <a:buNone/>
            </a:pPr>
            <a:r>
              <a:rPr lang="en-GB" sz="1100" dirty="0">
                <a:latin typeface="Aptos" panose="020B0004020202020204" pitchFamily="34" charset="0"/>
              </a:rPr>
              <a:t>Prophethood</a:t>
            </a:r>
          </a:p>
          <a:p>
            <a:pPr marL="0" indent="0">
              <a:buNone/>
            </a:pPr>
            <a:r>
              <a:rPr lang="en-GB" sz="1100" dirty="0">
                <a:latin typeface="Aptos" panose="020B0004020202020204" pitchFamily="34" charset="0"/>
              </a:rPr>
              <a:t>Angels</a:t>
            </a:r>
          </a:p>
          <a:p>
            <a:pPr marL="0" indent="0">
              <a:buNone/>
            </a:pPr>
            <a:r>
              <a:rPr lang="en-GB" sz="1100" dirty="0">
                <a:latin typeface="Aptos" panose="020B0004020202020204" pitchFamily="34" charset="0"/>
              </a:rPr>
              <a:t>The afterlife</a:t>
            </a:r>
          </a:p>
          <a:p>
            <a:pPr marL="0" indent="0">
              <a:buNone/>
            </a:pPr>
            <a:r>
              <a:rPr lang="en-GB" sz="1100" dirty="0">
                <a:latin typeface="Aptos" panose="020B0004020202020204" pitchFamily="34" charset="0"/>
              </a:rPr>
              <a:t>The foundations of faith</a:t>
            </a:r>
          </a:p>
          <a:p>
            <a:pPr marL="0" indent="0">
              <a:buNone/>
            </a:pPr>
            <a:br>
              <a:rPr lang="en-GB" sz="1700" dirty="0">
                <a:effectLst/>
                <a:latin typeface="Aptos" panose="020B0004020202020204" pitchFamily="34" charset="0"/>
              </a:rPr>
            </a:br>
            <a:endParaRPr lang="en-GB" sz="1700" dirty="0"/>
          </a:p>
        </p:txBody>
      </p:sp>
    </p:spTree>
    <p:extLst>
      <p:ext uri="{BB962C8B-B14F-4D97-AF65-F5344CB8AC3E}">
        <p14:creationId xmlns:p14="http://schemas.microsoft.com/office/powerpoint/2010/main" val="1441490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BD9FED-E440-E3CF-C47C-C03CCD84E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2501984"/>
            <a:ext cx="2401025" cy="1854026"/>
          </a:xfrm>
        </p:spPr>
        <p:txBody>
          <a:bodyPr anchor="b">
            <a:normAutofit/>
          </a:bodyPr>
          <a:lstStyle/>
          <a:p>
            <a:pPr algn="r" fontAlgn="base">
              <a:lnSpc>
                <a:spcPct val="90000"/>
              </a:lnSpc>
            </a:pPr>
            <a:r>
              <a:rPr lang="en-GB" sz="2000" dirty="0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RELIGIOUS STUDIES</a:t>
            </a:r>
            <a:br>
              <a:rPr lang="en-GB" sz="1900" dirty="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endParaRPr lang="en-GB" sz="19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185A3-CED5-7D4F-D324-E053EC38C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GB" sz="1700" dirty="0">
                <a:ea typeface="Calibri"/>
                <a:cs typeface="Calibri"/>
              </a:rPr>
              <a:t>The course is examined by 3 exam papers which are examined in year 11.</a:t>
            </a:r>
          </a:p>
          <a:p>
            <a:r>
              <a:rPr lang="en-GB" sz="1700" dirty="0">
                <a:ea typeface="Calibri"/>
                <a:cs typeface="Calibri"/>
              </a:rPr>
              <a:t>The first paper is a combination of the first 2 themes.</a:t>
            </a:r>
          </a:p>
          <a:p>
            <a:r>
              <a:rPr lang="en-GB" sz="1700" dirty="0">
                <a:ea typeface="Calibri"/>
                <a:cs typeface="Calibri"/>
              </a:rPr>
              <a:t>The units on Christianity and Islam will be examined with a separate paper.</a:t>
            </a:r>
          </a:p>
          <a:p>
            <a:r>
              <a:rPr lang="en-GB" sz="1700" dirty="0">
                <a:ea typeface="Calibri"/>
                <a:cs typeface="Calibri"/>
              </a:rPr>
              <a:t>We expect our students to work hard in every lesson and be willing to contribute to class discussions.</a:t>
            </a:r>
          </a:p>
          <a:p>
            <a:r>
              <a:rPr lang="en-GB" sz="1700" dirty="0">
                <a:ea typeface="Calibri"/>
                <a:cs typeface="Calibri"/>
              </a:rPr>
              <a:t>Independent study work will be set and marked by the class teacher.</a:t>
            </a:r>
          </a:p>
          <a:p>
            <a:r>
              <a:rPr lang="en-GB" sz="1700" dirty="0">
                <a:ea typeface="Calibri"/>
                <a:cs typeface="Calibri"/>
              </a:rPr>
              <a:t>There is no coursework.</a:t>
            </a:r>
          </a:p>
        </p:txBody>
      </p:sp>
    </p:spTree>
    <p:extLst>
      <p:ext uri="{BB962C8B-B14F-4D97-AF65-F5344CB8AC3E}">
        <p14:creationId xmlns:p14="http://schemas.microsoft.com/office/powerpoint/2010/main" val="1467877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012DA4-F9F2-E128-C5E3-F487891FF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3500" dirty="0">
                <a:solidFill>
                  <a:srgbClr val="FFFFFF"/>
                </a:solidFill>
              </a:rPr>
              <a:t>RELIGIOUS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F2C19-1A0D-AE92-C56D-A395988C7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GB" sz="1700" dirty="0"/>
              <a:t>GCSE Religious Studies will allow our students to explore in detail the beliefs of two world religions and the impact these have had in history and in the world today.</a:t>
            </a:r>
          </a:p>
          <a:p>
            <a:r>
              <a:rPr lang="en-GB" sz="1700" dirty="0"/>
              <a:t>The course allows for critical thinking and the skills of analysis and evaluation will be taught.</a:t>
            </a:r>
          </a:p>
          <a:p>
            <a:r>
              <a:rPr lang="en-GB" sz="1700" dirty="0"/>
              <a:t>The course will equip our students to be able to form well reasoned arguments based on evidence.</a:t>
            </a:r>
          </a:p>
          <a:p>
            <a:r>
              <a:rPr lang="en-GB" sz="1700" dirty="0"/>
              <a:t>The course will allow for progression to study A Level Religious Studies and it complements many other subjects. </a:t>
            </a:r>
          </a:p>
          <a:p>
            <a:r>
              <a:rPr lang="en-GB" sz="1700" dirty="0"/>
              <a:t>Many of our A Level students go to university to study philosophy and theology. Some have become ministers, teachers and others are involved in research. One student, Dr </a:t>
            </a:r>
            <a:r>
              <a:rPr lang="en-GB" sz="1700"/>
              <a:t>Jeff Keeling, </a:t>
            </a:r>
            <a:r>
              <a:rPr lang="en-GB" sz="1700" dirty="0"/>
              <a:t>works at Google headquarters as a resident philosopher, working on the application of artificial intelligence being applied in the field </a:t>
            </a:r>
            <a:r>
              <a:rPr lang="en-GB" sz="1700"/>
              <a:t>of medicine.</a:t>
            </a:r>
          </a:p>
          <a:p>
            <a:endParaRPr lang="en-GB" sz="1700" dirty="0"/>
          </a:p>
        </p:txBody>
      </p:sp>
    </p:spTree>
    <p:extLst>
      <p:ext uri="{BB962C8B-B14F-4D97-AF65-F5344CB8AC3E}">
        <p14:creationId xmlns:p14="http://schemas.microsoft.com/office/powerpoint/2010/main" val="4072474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3EACF24C8E1549B4BC214788D0AE93" ma:contentTypeVersion="6" ma:contentTypeDescription="Create a new document." ma:contentTypeScope="" ma:versionID="1ce3c1a3d9ea60af1f8d7f11036a88e7">
  <xsd:schema xmlns:xsd="http://www.w3.org/2001/XMLSchema" xmlns:xs="http://www.w3.org/2001/XMLSchema" xmlns:p="http://schemas.microsoft.com/office/2006/metadata/properties" xmlns:ns2="84d7c146-4e3a-4d78-ba7d-db8abde17365" xmlns:ns3="98c4ce00-9ba1-4bc6-8c52-aa848e04605e" targetNamespace="http://schemas.microsoft.com/office/2006/metadata/properties" ma:root="true" ma:fieldsID="88e439d6b5ef17ee15dc5c0c7ac245ea" ns2:_="" ns3:_="">
    <xsd:import namespace="84d7c146-4e3a-4d78-ba7d-db8abde17365"/>
    <xsd:import namespace="98c4ce00-9ba1-4bc6-8c52-aa848e0460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d7c146-4e3a-4d78-ba7d-db8abde173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c4ce00-9ba1-4bc6-8c52-aa848e0460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719761-37B6-46CD-BDC4-8A6E9E3E29C6}">
  <ds:schemaRefs>
    <ds:schemaRef ds:uri="84d7c146-4e3a-4d78-ba7d-db8abde17365"/>
    <ds:schemaRef ds:uri="98c4ce00-9ba1-4bc6-8c52-aa848e04605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BC30307-D516-4BFE-83B9-F55205F96B8B}">
  <ds:schemaRefs>
    <ds:schemaRef ds:uri="84d7c146-4e3a-4d78-ba7d-db8abde17365"/>
    <ds:schemaRef ds:uri="98c4ce00-9ba1-4bc6-8c52-aa848e04605e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3188D0C-FDDC-4DF4-A8E1-C168012920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415</Words>
  <Application>Microsoft Office PowerPoint</Application>
  <PresentationFormat>On-screen Show (4:3)</PresentationFormat>
  <Paragraphs>47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Arial</vt:lpstr>
      <vt:lpstr>Calibri</vt:lpstr>
      <vt:lpstr>Office Theme</vt:lpstr>
      <vt:lpstr> </vt:lpstr>
      <vt:lpstr>RELIGIOUS STUDIES </vt:lpstr>
      <vt:lpstr>RELIGIOUS STUDIES </vt:lpstr>
      <vt:lpstr>RELIGIOUS STUDIES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leadership?  Lesson 1</dc:title>
  <dc:creator>Mr D Browning (BRWd1)</dc:creator>
  <cp:lastModifiedBy>I.Jones</cp:lastModifiedBy>
  <cp:revision>3</cp:revision>
  <cp:lastPrinted>2022-01-04T11:04:59Z</cp:lastPrinted>
  <dcterms:created xsi:type="dcterms:W3CDTF">2020-09-12T09:05:29Z</dcterms:created>
  <dcterms:modified xsi:type="dcterms:W3CDTF">2025-01-29T12:02:47Z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0x010100723EACF24C8E1549B4BC214788D0AE93</vt:lpwstr>
  </property>
</Properties>
</file>