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D Browning (BRWd1)" initials="MDB(" lastIdx="1" clrIdx="0">
    <p:extLst>
      <p:ext uri="{19B8F6BF-5375-455C-9EA6-DF929625EA0E}">
        <p15:presenceInfo xmlns:p15="http://schemas.microsoft.com/office/powerpoint/2012/main" userId="S::brownida.staff@wymondhamcollege.org::56fc6b79-0d1d-45ba-b198-f008c2b9b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D"/>
    <a:srgbClr val="0065A4"/>
    <a:srgbClr val="30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7C6D1-748B-4848-B3FF-C451FA4479DC}" v="39" dt="2025-01-27T12:17:03.014"/>
    <p1510:client id="{393292D1-7B2F-7AED-3B23-04566DA99DA0}" v="16" dt="2025-01-27T12:14:1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4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AE5-30C8-4261-B671-80EFF5FB83C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2998-A89D-4D66-9F5C-2B2789043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5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A22-F256-4252-8617-C5719A339BB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8" y="404664"/>
            <a:ext cx="2729511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56692" y="682067"/>
            <a:ext cx="7630616" cy="16561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b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1E46B-C5F4-49C6-9328-6B4A770B4E76}"/>
              </a:ext>
            </a:extLst>
          </p:cNvPr>
          <p:cNvSpPr txBox="1">
            <a:spLocks/>
          </p:cNvSpPr>
          <p:nvPr/>
        </p:nvSpPr>
        <p:spPr>
          <a:xfrm>
            <a:off x="-828600" y="836712"/>
            <a:ext cx="7920880" cy="29523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Wymondham </a:t>
            </a:r>
          </a:p>
          <a:p>
            <a:r>
              <a:rPr lang="en-GB" sz="6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College</a:t>
            </a:r>
            <a:br>
              <a:rPr lang="en-GB" sz="8000" dirty="0">
                <a:solidFill>
                  <a:srgbClr val="00396D"/>
                </a:solidFill>
                <a:latin typeface="+mn-lt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00396D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Options</a:t>
            </a:r>
          </a:p>
          <a:p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SUBJECT: AQA Physical Education</a:t>
            </a:r>
          </a:p>
          <a:p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Instagram: </a:t>
            </a:r>
            <a:r>
              <a:rPr lang="en-GB" sz="3200" b="1" dirty="0" err="1">
                <a:solidFill>
                  <a:srgbClr val="002060"/>
                </a:solidFill>
                <a:latin typeface="+mn-lt"/>
                <a:cs typeface="Arial"/>
              </a:rPr>
              <a:t>wymondham</a:t>
            </a:r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_ </a:t>
            </a:r>
            <a:r>
              <a:rPr lang="en-GB" sz="3200" b="1" dirty="0" err="1">
                <a:solidFill>
                  <a:srgbClr val="002060"/>
                </a:solidFill>
                <a:latin typeface="+mn-lt"/>
                <a:cs typeface="Arial"/>
              </a:rPr>
              <a:t>college_pe_dept</a:t>
            </a:r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6B0EF-76B7-3F7F-DE01-E5E9E5CD3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12" y="4077073"/>
            <a:ext cx="3995936" cy="24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B00C5-0152-287A-C6FD-F8C5CC99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1834033"/>
          </a:xfrm>
        </p:spPr>
        <p:txBody>
          <a:bodyPr anchor="b">
            <a:normAutofit fontScale="90000"/>
          </a:bodyPr>
          <a:lstStyle/>
          <a:p>
            <a:pPr algn="r" fontAlgn="base">
              <a:lnSpc>
                <a:spcPct val="90000"/>
              </a:lnSpc>
            </a:pPr>
            <a:br>
              <a:rPr lang="en-GB" sz="3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Subject Overview</a:t>
            </a:r>
            <a:br>
              <a:rPr lang="en-GB" sz="3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br>
              <a:rPr lang="en-GB" sz="3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br>
              <a:rPr lang="en-GB" sz="3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B2C4-16A2-63D6-1EBF-79C3D416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n-GB" sz="1700">
                <a:effectLst/>
                <a:latin typeface="Aptos" panose="020B0004020202020204" pitchFamily="34" charset="0"/>
              </a:rPr>
            </a:br>
            <a:endParaRPr lang="en-GB" sz="1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388C4-4F39-08F9-1BA3-69AC78CF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21" y="426854"/>
            <a:ext cx="4299479" cy="6095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6A8EF-6A78-318B-00D3-4A81D8217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" y="4509120"/>
            <a:ext cx="2983061" cy="22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9FED-E440-E3CF-C47C-C03CCD84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1" y="-6"/>
            <a:ext cx="2915816" cy="2273544"/>
          </a:xfrm>
        </p:spPr>
        <p:txBody>
          <a:bodyPr anchor="b">
            <a:normAutofit/>
          </a:bodyPr>
          <a:lstStyle/>
          <a:p>
            <a:pPr algn="r" fontAlgn="base">
              <a:lnSpc>
                <a:spcPct val="90000"/>
              </a:lnSpc>
            </a:pPr>
            <a:r>
              <a:rPr lang="en-GB" sz="3600" b="1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Expectations</a:t>
            </a:r>
            <a:br>
              <a:rPr lang="en-GB" sz="36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85A3-CED5-7D4F-D324-E053EC38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131525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1700" dirty="0"/>
              <a:t>60% of AQA GCSE PE is theoretical. Students should have an interest in learning about the body and mind in sport. </a:t>
            </a:r>
          </a:p>
          <a:p>
            <a:r>
              <a:rPr lang="en-GB" sz="1700" dirty="0"/>
              <a:t>Students should be attending after school sports clubs regularly. </a:t>
            </a:r>
          </a:p>
          <a:p>
            <a:r>
              <a:rPr lang="en-GB" sz="1700" dirty="0"/>
              <a:t>Students should be playing competitive sport, both inside and outside of school. </a:t>
            </a:r>
          </a:p>
          <a:p>
            <a:r>
              <a:rPr lang="en-GB" sz="1700" dirty="0"/>
              <a:t>30% of student's grades will come from three practical sports. Students should be willing to play and learn a variety of sports.  </a:t>
            </a:r>
          </a:p>
          <a:p>
            <a:r>
              <a:rPr lang="en-GB" sz="1700" dirty="0"/>
              <a:t>Students will also complete a piece of coursework analysing and evaluating how to bring about improvement in one activity. </a:t>
            </a:r>
          </a:p>
          <a:p>
            <a:endParaRPr lang="en-GB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06587-1E67-C670-FEDC-BF32B902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" y="4356925"/>
            <a:ext cx="2786206" cy="22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12DA4-F9F2-E128-C5E3-F487891F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</a:pPr>
            <a:br>
              <a:rPr lang="en-GB" sz="3100" b="1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3100" b="1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Guidance on how the course supports future academic pathways or careers.</a:t>
            </a:r>
            <a:br>
              <a:rPr lang="en-GB" sz="17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2C19-1A0D-AE92-C56D-A395988C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68" y="1444469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GB" sz="1700" dirty="0"/>
              <a:t>Study A-Level Physical Education at Wymondham College. </a:t>
            </a:r>
          </a:p>
          <a:p>
            <a:r>
              <a:rPr lang="en-GB" sz="1700" dirty="0"/>
              <a:t>Undertake the </a:t>
            </a:r>
            <a:r>
              <a:rPr lang="en-GB" sz="1700" dirty="0" err="1"/>
              <a:t>Btec</a:t>
            </a:r>
            <a:r>
              <a:rPr lang="en-GB" sz="1700" dirty="0"/>
              <a:t> Level 3 Extended Diploma in Sport Course. This is the equivalent of 3 A-Levels and offers students the opportunity to study sport full time. </a:t>
            </a:r>
          </a:p>
          <a:p>
            <a:r>
              <a:rPr lang="en-GB" sz="1700" dirty="0"/>
              <a:t>Both courses can support careers in teaching, coaching, strength and conditioning, nutrition, and a range of careers in sport and leisure industry. </a:t>
            </a:r>
          </a:p>
        </p:txBody>
      </p:sp>
    </p:spTree>
    <p:extLst>
      <p:ext uri="{BB962C8B-B14F-4D97-AF65-F5344CB8AC3E}">
        <p14:creationId xmlns:p14="http://schemas.microsoft.com/office/powerpoint/2010/main" val="407247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EACF24C8E1549B4BC214788D0AE93" ma:contentTypeVersion="6" ma:contentTypeDescription="Create a new document." ma:contentTypeScope="" ma:versionID="1ce3c1a3d9ea60af1f8d7f11036a88e7">
  <xsd:schema xmlns:xsd="http://www.w3.org/2001/XMLSchema" xmlns:xs="http://www.w3.org/2001/XMLSchema" xmlns:p="http://schemas.microsoft.com/office/2006/metadata/properties" xmlns:ns2="84d7c146-4e3a-4d78-ba7d-db8abde17365" xmlns:ns3="98c4ce00-9ba1-4bc6-8c52-aa848e04605e" targetNamespace="http://schemas.microsoft.com/office/2006/metadata/properties" ma:root="true" ma:fieldsID="88e439d6b5ef17ee15dc5c0c7ac245ea" ns2:_="" ns3:_="">
    <xsd:import namespace="84d7c146-4e3a-4d78-ba7d-db8abde17365"/>
    <xsd:import namespace="98c4ce00-9ba1-4bc6-8c52-aa848e0460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c146-4e3a-4d78-ba7d-db8abde17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ce00-9ba1-4bc6-8c52-aa848e0460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88D0C-FDDC-4DF4-A8E1-C16801292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30307-D516-4BFE-83B9-F55205F96B8B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84d7c146-4e3a-4d78-ba7d-db8abde17365"/>
    <ds:schemaRef ds:uri="http://schemas.microsoft.com/office/2006/documentManagement/types"/>
    <ds:schemaRef ds:uri="http://schemas.openxmlformats.org/package/2006/metadata/core-properties"/>
    <ds:schemaRef ds:uri="98c4ce00-9ba1-4bc6-8c52-aa848e04605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F719761-37B6-46CD-BDC4-8A6E9E3E2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7c146-4e3a-4d78-ba7d-db8abde17365"/>
    <ds:schemaRef ds:uri="98c4ce00-9ba1-4bc6-8c52-aa848e046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10564</TotalTime>
  <Words>200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 </vt:lpstr>
      <vt:lpstr> Subject Overview   </vt:lpstr>
      <vt:lpstr>Expectations </vt:lpstr>
      <vt:lpstr> Guidance on how the course supports future academic pathways or careers.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leadership?  Lesson 1</dc:title>
  <dc:creator>Mr D Browning (BRWd1)</dc:creator>
  <cp:lastModifiedBy>A.Marks</cp:lastModifiedBy>
  <cp:revision>53</cp:revision>
  <cp:lastPrinted>2022-01-04T11:04:59Z</cp:lastPrinted>
  <dcterms:created xsi:type="dcterms:W3CDTF">2020-09-12T09:05:29Z</dcterms:created>
  <dcterms:modified xsi:type="dcterms:W3CDTF">2025-01-27T13:10:50Z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0x010100723EACF24C8E1549B4BC214788D0AE93</vt:lpwstr>
  </property>
</Properties>
</file>