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56" r:id="rId5"/>
    <p:sldId id="257" r:id="rId6"/>
    <p:sldId id="258" r:id="rId7"/>
    <p:sldId id="259" r:id="rId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r D Browning (BRWd1)" initials="MDB(" lastIdx="1" clrIdx="0">
    <p:extLst>
      <p:ext uri="{19B8F6BF-5375-455C-9EA6-DF929625EA0E}">
        <p15:presenceInfo xmlns:p15="http://schemas.microsoft.com/office/powerpoint/2012/main" userId="S::brownida.staff@wymondhamcollege.org::56fc6b79-0d1d-45ba-b198-f008c2b9b2b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96D"/>
    <a:srgbClr val="0065A4"/>
    <a:srgbClr val="309E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6" d="100"/>
          <a:sy n="96" d="100"/>
        </p:scale>
        <p:origin x="41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Day" userId="f7304cd1-5045-45bd-aa54-7036591d8c48" providerId="ADAL" clId="{13766650-F8C1-4C03-887D-9B797928BDE6}"/>
    <pc:docChg chg="undo custSel modSld">
      <pc:chgData name="Andrew Day" userId="f7304cd1-5045-45bd-aa54-7036591d8c48" providerId="ADAL" clId="{13766650-F8C1-4C03-887D-9B797928BDE6}" dt="2025-01-29T19:39:16.121" v="11" actId="20577"/>
      <pc:docMkLst>
        <pc:docMk/>
      </pc:docMkLst>
      <pc:sldChg chg="modSp mod">
        <pc:chgData name="Andrew Day" userId="f7304cd1-5045-45bd-aa54-7036591d8c48" providerId="ADAL" clId="{13766650-F8C1-4C03-887D-9B797928BDE6}" dt="2025-01-29T19:39:16.121" v="11" actId="20577"/>
        <pc:sldMkLst>
          <pc:docMk/>
          <pc:sldMk cId="1441490321" sldId="257"/>
        </pc:sldMkLst>
        <pc:spChg chg="mod">
          <ac:chgData name="Andrew Day" userId="f7304cd1-5045-45bd-aa54-7036591d8c48" providerId="ADAL" clId="{13766650-F8C1-4C03-887D-9B797928BDE6}" dt="2025-01-29T19:38:32.010" v="2" actId="255"/>
          <ac:spMkLst>
            <pc:docMk/>
            <pc:sldMk cId="1441490321" sldId="257"/>
            <ac:spMk id="24" creationId="{3C63849D-2D0C-F5BF-F489-EA734357F881}"/>
          </ac:spMkLst>
        </pc:spChg>
        <pc:graphicFrameChg chg="modGraphic">
          <ac:chgData name="Andrew Day" userId="f7304cd1-5045-45bd-aa54-7036591d8c48" providerId="ADAL" clId="{13766650-F8C1-4C03-887D-9B797928BDE6}" dt="2025-01-29T19:39:16.121" v="11" actId="20577"/>
          <ac:graphicFrameMkLst>
            <pc:docMk/>
            <pc:sldMk cId="1441490321" sldId="257"/>
            <ac:graphicFrameMk id="15" creationId="{1D7EAAF5-D4DF-C474-487D-61AEC247B009}"/>
          </ac:graphicFrameMkLst>
        </pc:graphicFrameChg>
      </pc:sldChg>
      <pc:sldChg chg="modSp mod">
        <pc:chgData name="Andrew Day" userId="f7304cd1-5045-45bd-aa54-7036591d8c48" providerId="ADAL" clId="{13766650-F8C1-4C03-887D-9B797928BDE6}" dt="2025-01-29T19:38:54.448" v="5" actId="255"/>
        <pc:sldMkLst>
          <pc:docMk/>
          <pc:sldMk cId="1467877557" sldId="258"/>
        </pc:sldMkLst>
        <pc:spChg chg="mod">
          <ac:chgData name="Andrew Day" userId="f7304cd1-5045-45bd-aa54-7036591d8c48" providerId="ADAL" clId="{13766650-F8C1-4C03-887D-9B797928BDE6}" dt="2025-01-29T19:38:54.448" v="5" actId="255"/>
          <ac:spMkLst>
            <pc:docMk/>
            <pc:sldMk cId="1467877557" sldId="258"/>
            <ac:spMk id="2" creationId="{46BD9FED-E440-E3CF-C47C-C03CCD84E8F7}"/>
          </ac:spMkLst>
        </pc:spChg>
      </pc:sldChg>
    </pc:docChg>
  </pc:docChgLst>
  <pc:docChgLst>
    <pc:chgData name="A.Day" userId="f7304cd1-5045-45bd-aa54-7036591d8c48" providerId="ADAL" clId="{6A94A93B-4026-464B-97A6-EC16912F9E5F}"/>
    <pc:docChg chg="undo redo custSel modSld">
      <pc:chgData name="A.Day" userId="f7304cd1-5045-45bd-aa54-7036591d8c48" providerId="ADAL" clId="{6A94A93B-4026-464B-97A6-EC16912F9E5F}" dt="2025-01-30T09:25:45.056" v="820" actId="20577"/>
      <pc:docMkLst>
        <pc:docMk/>
      </pc:docMkLst>
      <pc:sldChg chg="modSp mod">
        <pc:chgData name="A.Day" userId="f7304cd1-5045-45bd-aa54-7036591d8c48" providerId="ADAL" clId="{6A94A93B-4026-464B-97A6-EC16912F9E5F}" dt="2025-01-28T09:42:09.920" v="59" actId="20577"/>
        <pc:sldMkLst>
          <pc:docMk/>
          <pc:sldMk cId="2690224793" sldId="256"/>
        </pc:sldMkLst>
        <pc:spChg chg="mod">
          <ac:chgData name="A.Day" userId="f7304cd1-5045-45bd-aa54-7036591d8c48" providerId="ADAL" clId="{6A94A93B-4026-464B-97A6-EC16912F9E5F}" dt="2025-01-28T09:42:09.920" v="59" actId="20577"/>
          <ac:spMkLst>
            <pc:docMk/>
            <pc:sldMk cId="2690224793" sldId="256"/>
            <ac:spMk id="6" creationId="{7481E46B-C5F4-49C6-9328-6B4A770B4E76}"/>
          </ac:spMkLst>
        </pc:spChg>
      </pc:sldChg>
      <pc:sldChg chg="addSp delSp modSp mod setBg delDesignElem chgLayout">
        <pc:chgData name="A.Day" userId="f7304cd1-5045-45bd-aa54-7036591d8c48" providerId="ADAL" clId="{6A94A93B-4026-464B-97A6-EC16912F9E5F}" dt="2025-01-30T09:25:16.086" v="819" actId="20577"/>
        <pc:sldMkLst>
          <pc:docMk/>
          <pc:sldMk cId="1441490321" sldId="257"/>
        </pc:sldMkLst>
        <pc:spChg chg="mod ord">
          <ac:chgData name="A.Day" userId="f7304cd1-5045-45bd-aa54-7036591d8c48" providerId="ADAL" clId="{6A94A93B-4026-464B-97A6-EC16912F9E5F}" dt="2025-01-28T09:46:01.167" v="79" actId="6264"/>
          <ac:spMkLst>
            <pc:docMk/>
            <pc:sldMk cId="1441490321" sldId="257"/>
            <ac:spMk id="2" creationId="{623B00C5-0152-287A-C6FD-F8C5CC99AE29}"/>
          </ac:spMkLst>
        </pc:spChg>
        <pc:spChg chg="add del mod ord">
          <ac:chgData name="A.Day" userId="f7304cd1-5045-45bd-aa54-7036591d8c48" providerId="ADAL" clId="{6A94A93B-4026-464B-97A6-EC16912F9E5F}" dt="2025-01-28T09:46:01.167" v="79" actId="6264"/>
          <ac:spMkLst>
            <pc:docMk/>
            <pc:sldMk cId="1441490321" sldId="257"/>
            <ac:spMk id="3" creationId="{9CD4B2C4-16A2-63D6-1EBF-79C3D4164B48}"/>
          </ac:spMkLst>
        </pc:spChg>
        <pc:spChg chg="add del">
          <ac:chgData name="A.Day" userId="f7304cd1-5045-45bd-aa54-7036591d8c48" providerId="ADAL" clId="{6A94A93B-4026-464B-97A6-EC16912F9E5F}" dt="2025-01-28T09:57:01.689" v="94"/>
          <ac:spMkLst>
            <pc:docMk/>
            <pc:sldMk cId="1441490321" sldId="257"/>
            <ac:spMk id="8" creationId="{09588DA8-065E-4F6F-8EFD-43104AB2E0CF}"/>
          </ac:spMkLst>
        </pc:spChg>
        <pc:spChg chg="add del">
          <ac:chgData name="A.Day" userId="f7304cd1-5045-45bd-aa54-7036591d8c48" providerId="ADAL" clId="{6A94A93B-4026-464B-97A6-EC16912F9E5F}" dt="2025-01-28T09:57:01.689" v="94"/>
          <ac:spMkLst>
            <pc:docMk/>
            <pc:sldMk cId="1441490321" sldId="257"/>
            <ac:spMk id="10" creationId="{C4285719-470E-454C-AF62-8323075F1F5B}"/>
          </ac:spMkLst>
        </pc:spChg>
        <pc:spChg chg="add del">
          <ac:chgData name="A.Day" userId="f7304cd1-5045-45bd-aa54-7036591d8c48" providerId="ADAL" clId="{6A94A93B-4026-464B-97A6-EC16912F9E5F}" dt="2025-01-28T09:57:01.689" v="94"/>
          <ac:spMkLst>
            <pc:docMk/>
            <pc:sldMk cId="1441490321" sldId="257"/>
            <ac:spMk id="12" creationId="{CD9FE4EF-C4D8-49A0-B2FF-81D8DB7D8A24}"/>
          </ac:spMkLst>
        </pc:spChg>
        <pc:spChg chg="add del mod">
          <ac:chgData name="A.Day" userId="f7304cd1-5045-45bd-aa54-7036591d8c48" providerId="ADAL" clId="{6A94A93B-4026-464B-97A6-EC16912F9E5F}" dt="2025-01-28T09:44:43.281" v="71" actId="478"/>
          <ac:spMkLst>
            <pc:docMk/>
            <pc:sldMk cId="1441490321" sldId="257"/>
            <ac:spMk id="13" creationId="{D74D56F0-512C-607B-AD1F-47AED77F58AC}"/>
          </ac:spMkLst>
        </pc:spChg>
        <pc:spChg chg="add del">
          <ac:chgData name="A.Day" userId="f7304cd1-5045-45bd-aa54-7036591d8c48" providerId="ADAL" clId="{6A94A93B-4026-464B-97A6-EC16912F9E5F}" dt="2025-01-28T09:57:01.689" v="94"/>
          <ac:spMkLst>
            <pc:docMk/>
            <pc:sldMk cId="1441490321" sldId="257"/>
            <ac:spMk id="14" creationId="{4300840D-0A0B-4512-BACA-B439D5B9C57C}"/>
          </ac:spMkLst>
        </pc:spChg>
        <pc:spChg chg="add del">
          <ac:chgData name="A.Day" userId="f7304cd1-5045-45bd-aa54-7036591d8c48" providerId="ADAL" clId="{6A94A93B-4026-464B-97A6-EC16912F9E5F}" dt="2025-01-28T09:57:01.689" v="94"/>
          <ac:spMkLst>
            <pc:docMk/>
            <pc:sldMk cId="1441490321" sldId="257"/>
            <ac:spMk id="16" creationId="{D2B78728-A580-49A7-84F9-6EF6F583ADE0}"/>
          </ac:spMkLst>
        </pc:spChg>
        <pc:spChg chg="add del mod">
          <ac:chgData name="A.Day" userId="f7304cd1-5045-45bd-aa54-7036591d8c48" providerId="ADAL" clId="{6A94A93B-4026-464B-97A6-EC16912F9E5F}" dt="2025-01-28T09:46:01.167" v="79" actId="6264"/>
          <ac:spMkLst>
            <pc:docMk/>
            <pc:sldMk cId="1441490321" sldId="257"/>
            <ac:spMk id="17" creationId="{430375C6-4309-4BAE-476C-3D093FEAD2BB}"/>
          </ac:spMkLst>
        </pc:spChg>
        <pc:spChg chg="add del">
          <ac:chgData name="A.Day" userId="f7304cd1-5045-45bd-aa54-7036591d8c48" providerId="ADAL" clId="{6A94A93B-4026-464B-97A6-EC16912F9E5F}" dt="2025-01-28T09:57:01.689" v="94"/>
          <ac:spMkLst>
            <pc:docMk/>
            <pc:sldMk cId="1441490321" sldId="257"/>
            <ac:spMk id="18" creationId="{38FAA1A1-D861-433F-88FA-1E9D6FD31D11}"/>
          </ac:spMkLst>
        </pc:spChg>
        <pc:spChg chg="add del mod">
          <ac:chgData name="A.Day" userId="f7304cd1-5045-45bd-aa54-7036591d8c48" providerId="ADAL" clId="{6A94A93B-4026-464B-97A6-EC16912F9E5F}" dt="2025-01-28T09:46:01.167" v="79" actId="6264"/>
          <ac:spMkLst>
            <pc:docMk/>
            <pc:sldMk cId="1441490321" sldId="257"/>
            <ac:spMk id="19" creationId="{0D2484A9-77DA-4789-140F-4D957A2154D2}"/>
          </ac:spMkLst>
        </pc:spChg>
        <pc:spChg chg="add del">
          <ac:chgData name="A.Day" userId="f7304cd1-5045-45bd-aa54-7036591d8c48" providerId="ADAL" clId="{6A94A93B-4026-464B-97A6-EC16912F9E5F}" dt="2025-01-28T09:57:01.689" v="94"/>
          <ac:spMkLst>
            <pc:docMk/>
            <pc:sldMk cId="1441490321" sldId="257"/>
            <ac:spMk id="20" creationId="{8D71EDA1-87BF-4D5D-AB79-F346FD19278A}"/>
          </ac:spMkLst>
        </pc:spChg>
        <pc:spChg chg="add del mod">
          <ac:chgData name="A.Day" userId="f7304cd1-5045-45bd-aa54-7036591d8c48" providerId="ADAL" clId="{6A94A93B-4026-464B-97A6-EC16912F9E5F}" dt="2025-01-28T10:03:22.586" v="171" actId="478"/>
          <ac:spMkLst>
            <pc:docMk/>
            <pc:sldMk cId="1441490321" sldId="257"/>
            <ac:spMk id="23" creationId="{6FC73AFD-AC6D-B18C-AB9A-E1D4B046FEF0}"/>
          </ac:spMkLst>
        </pc:spChg>
        <pc:spChg chg="add mod">
          <ac:chgData name="A.Day" userId="f7304cd1-5045-45bd-aa54-7036591d8c48" providerId="ADAL" clId="{6A94A93B-4026-464B-97A6-EC16912F9E5F}" dt="2025-01-30T09:25:16.086" v="819" actId="20577"/>
          <ac:spMkLst>
            <pc:docMk/>
            <pc:sldMk cId="1441490321" sldId="257"/>
            <ac:spMk id="24" creationId="{3C63849D-2D0C-F5BF-F489-EA734357F881}"/>
          </ac:spMkLst>
        </pc:spChg>
        <pc:graphicFrameChg chg="add mod modGraphic">
          <ac:chgData name="A.Day" userId="f7304cd1-5045-45bd-aa54-7036591d8c48" providerId="ADAL" clId="{6A94A93B-4026-464B-97A6-EC16912F9E5F}" dt="2025-01-28T09:42:02.801" v="55" actId="14100"/>
          <ac:graphicFrameMkLst>
            <pc:docMk/>
            <pc:sldMk cId="1441490321" sldId="257"/>
            <ac:graphicFrameMk id="5" creationId="{219CAEF6-76AE-06C9-497F-C3C03B83A806}"/>
          </ac:graphicFrameMkLst>
        </pc:graphicFrameChg>
        <pc:graphicFrameChg chg="add del mod modGraphic">
          <ac:chgData name="A.Day" userId="f7304cd1-5045-45bd-aa54-7036591d8c48" providerId="ADAL" clId="{6A94A93B-4026-464B-97A6-EC16912F9E5F}" dt="2025-01-28T09:43:13.148" v="63" actId="478"/>
          <ac:graphicFrameMkLst>
            <pc:docMk/>
            <pc:sldMk cId="1441490321" sldId="257"/>
            <ac:graphicFrameMk id="6" creationId="{964B42F9-C9F3-0334-87C8-C65637C91B25}"/>
          </ac:graphicFrameMkLst>
        </pc:graphicFrameChg>
        <pc:graphicFrameChg chg="add mod">
          <ac:chgData name="A.Day" userId="f7304cd1-5045-45bd-aa54-7036591d8c48" providerId="ADAL" clId="{6A94A93B-4026-464B-97A6-EC16912F9E5F}" dt="2025-01-28T09:43:14.769" v="64"/>
          <ac:graphicFrameMkLst>
            <pc:docMk/>
            <pc:sldMk cId="1441490321" sldId="257"/>
            <ac:graphicFrameMk id="7" creationId="{B352D09A-EAF4-3140-F83C-21A40CFC0958}"/>
          </ac:graphicFrameMkLst>
        </pc:graphicFrameChg>
        <pc:graphicFrameChg chg="add mod modGraphic">
          <ac:chgData name="A.Day" userId="f7304cd1-5045-45bd-aa54-7036591d8c48" providerId="ADAL" clId="{6A94A93B-4026-464B-97A6-EC16912F9E5F}" dt="2025-01-28T09:44:45.073" v="73" actId="14100"/>
          <ac:graphicFrameMkLst>
            <pc:docMk/>
            <pc:sldMk cId="1441490321" sldId="257"/>
            <ac:graphicFrameMk id="9" creationId="{23017073-7575-A30B-E82E-7B1FD0CE741D}"/>
          </ac:graphicFrameMkLst>
        </pc:graphicFrameChg>
        <pc:graphicFrameChg chg="add mod modGraphic">
          <ac:chgData name="A.Day" userId="f7304cd1-5045-45bd-aa54-7036591d8c48" providerId="ADAL" clId="{6A94A93B-4026-464B-97A6-EC16912F9E5F}" dt="2025-01-28T10:07:21.625" v="252" actId="20577"/>
          <ac:graphicFrameMkLst>
            <pc:docMk/>
            <pc:sldMk cId="1441490321" sldId="257"/>
            <ac:graphicFrameMk id="15" creationId="{1D7EAAF5-D4DF-C474-487D-61AEC247B009}"/>
          </ac:graphicFrameMkLst>
        </pc:graphicFrameChg>
        <pc:graphicFrameChg chg="add del mod modGraphic">
          <ac:chgData name="A.Day" userId="f7304cd1-5045-45bd-aa54-7036591d8c48" providerId="ADAL" clId="{6A94A93B-4026-464B-97A6-EC16912F9E5F}" dt="2025-01-28T09:59:55.543" v="163" actId="478"/>
          <ac:graphicFrameMkLst>
            <pc:docMk/>
            <pc:sldMk cId="1441490321" sldId="257"/>
            <ac:graphicFrameMk id="21" creationId="{95C7FD06-F104-B9E3-FB5A-BD8CBCB73E62}"/>
          </ac:graphicFrameMkLst>
        </pc:graphicFrameChg>
        <pc:graphicFrameChg chg="add mod modGraphic">
          <ac:chgData name="A.Day" userId="f7304cd1-5045-45bd-aa54-7036591d8c48" providerId="ADAL" clId="{6A94A93B-4026-464B-97A6-EC16912F9E5F}" dt="2025-01-28T10:00:19.205" v="164" actId="207"/>
          <ac:graphicFrameMkLst>
            <pc:docMk/>
            <pc:sldMk cId="1441490321" sldId="257"/>
            <ac:graphicFrameMk id="22" creationId="{1A68BFBD-137F-48FF-74E7-DBCE6975D6CD}"/>
          </ac:graphicFrameMkLst>
        </pc:graphicFrameChg>
        <pc:picChg chg="add mod">
          <ac:chgData name="A.Day" userId="f7304cd1-5045-45bd-aa54-7036591d8c48" providerId="ADAL" clId="{6A94A93B-4026-464B-97A6-EC16912F9E5F}" dt="2025-01-28T09:41:15.484" v="33" actId="14100"/>
          <ac:picMkLst>
            <pc:docMk/>
            <pc:sldMk cId="1441490321" sldId="257"/>
            <ac:picMk id="4" creationId="{06BFFDE5-1DF6-A5F9-7057-A4783B71C46D}"/>
          </ac:picMkLst>
        </pc:picChg>
      </pc:sldChg>
      <pc:sldChg chg="addSp delSp modSp mod delDesignElem">
        <pc:chgData name="A.Day" userId="f7304cd1-5045-45bd-aa54-7036591d8c48" providerId="ADAL" clId="{6A94A93B-4026-464B-97A6-EC16912F9E5F}" dt="2025-01-30T09:25:45.056" v="820" actId="20577"/>
        <pc:sldMkLst>
          <pc:docMk/>
          <pc:sldMk cId="1467877557" sldId="258"/>
        </pc:sldMkLst>
        <pc:spChg chg="mod">
          <ac:chgData name="A.Day" userId="f7304cd1-5045-45bd-aa54-7036591d8c48" providerId="ADAL" clId="{6A94A93B-4026-464B-97A6-EC16912F9E5F}" dt="2025-01-28T09:57:43.422" v="133" actId="6549"/>
          <ac:spMkLst>
            <pc:docMk/>
            <pc:sldMk cId="1467877557" sldId="258"/>
            <ac:spMk id="2" creationId="{46BD9FED-E440-E3CF-C47C-C03CCD84E8F7}"/>
          </ac:spMkLst>
        </pc:spChg>
        <pc:spChg chg="add del mod">
          <ac:chgData name="A.Day" userId="f7304cd1-5045-45bd-aa54-7036591d8c48" providerId="ADAL" clId="{6A94A93B-4026-464B-97A6-EC16912F9E5F}" dt="2025-01-30T09:25:45.056" v="820" actId="20577"/>
          <ac:spMkLst>
            <pc:docMk/>
            <pc:sldMk cId="1467877557" sldId="258"/>
            <ac:spMk id="3" creationId="{903185A3-CED5-7D4F-D324-E053EC38C2F2}"/>
          </ac:spMkLst>
        </pc:spChg>
        <pc:spChg chg="add del">
          <ac:chgData name="A.Day" userId="f7304cd1-5045-45bd-aa54-7036591d8c48" providerId="ADAL" clId="{6A94A93B-4026-464B-97A6-EC16912F9E5F}" dt="2025-01-28T09:57:01.689" v="94"/>
          <ac:spMkLst>
            <pc:docMk/>
            <pc:sldMk cId="1467877557" sldId="258"/>
            <ac:spMk id="8" creationId="{09588DA8-065E-4F6F-8EFD-43104AB2E0CF}"/>
          </ac:spMkLst>
        </pc:spChg>
        <pc:spChg chg="add del">
          <ac:chgData name="A.Day" userId="f7304cd1-5045-45bd-aa54-7036591d8c48" providerId="ADAL" clId="{6A94A93B-4026-464B-97A6-EC16912F9E5F}" dt="2025-01-28T09:57:01.689" v="94"/>
          <ac:spMkLst>
            <pc:docMk/>
            <pc:sldMk cId="1467877557" sldId="258"/>
            <ac:spMk id="10" creationId="{C4285719-470E-454C-AF62-8323075F1F5B}"/>
          </ac:spMkLst>
        </pc:spChg>
        <pc:spChg chg="add del">
          <ac:chgData name="A.Day" userId="f7304cd1-5045-45bd-aa54-7036591d8c48" providerId="ADAL" clId="{6A94A93B-4026-464B-97A6-EC16912F9E5F}" dt="2025-01-28T09:57:01.689" v="94"/>
          <ac:spMkLst>
            <pc:docMk/>
            <pc:sldMk cId="1467877557" sldId="258"/>
            <ac:spMk id="12" creationId="{CD9FE4EF-C4D8-49A0-B2FF-81D8DB7D8A24}"/>
          </ac:spMkLst>
        </pc:spChg>
        <pc:spChg chg="add del">
          <ac:chgData name="A.Day" userId="f7304cd1-5045-45bd-aa54-7036591d8c48" providerId="ADAL" clId="{6A94A93B-4026-464B-97A6-EC16912F9E5F}" dt="2025-01-28T09:57:01.689" v="94"/>
          <ac:spMkLst>
            <pc:docMk/>
            <pc:sldMk cId="1467877557" sldId="258"/>
            <ac:spMk id="14" creationId="{4300840D-0A0B-4512-BACA-B439D5B9C57C}"/>
          </ac:spMkLst>
        </pc:spChg>
        <pc:spChg chg="add del">
          <ac:chgData name="A.Day" userId="f7304cd1-5045-45bd-aa54-7036591d8c48" providerId="ADAL" clId="{6A94A93B-4026-464B-97A6-EC16912F9E5F}" dt="2025-01-28T09:57:01.689" v="94"/>
          <ac:spMkLst>
            <pc:docMk/>
            <pc:sldMk cId="1467877557" sldId="258"/>
            <ac:spMk id="16" creationId="{D2B78728-A580-49A7-84F9-6EF6F583ADE0}"/>
          </ac:spMkLst>
        </pc:spChg>
        <pc:spChg chg="add del">
          <ac:chgData name="A.Day" userId="f7304cd1-5045-45bd-aa54-7036591d8c48" providerId="ADAL" clId="{6A94A93B-4026-464B-97A6-EC16912F9E5F}" dt="2025-01-28T09:57:01.689" v="94"/>
          <ac:spMkLst>
            <pc:docMk/>
            <pc:sldMk cId="1467877557" sldId="258"/>
            <ac:spMk id="18" creationId="{38FAA1A1-D861-433F-88FA-1E9D6FD31D11}"/>
          </ac:spMkLst>
        </pc:spChg>
        <pc:spChg chg="add del">
          <ac:chgData name="A.Day" userId="f7304cd1-5045-45bd-aa54-7036591d8c48" providerId="ADAL" clId="{6A94A93B-4026-464B-97A6-EC16912F9E5F}" dt="2025-01-28T09:57:01.689" v="94"/>
          <ac:spMkLst>
            <pc:docMk/>
            <pc:sldMk cId="1467877557" sldId="258"/>
            <ac:spMk id="20" creationId="{8D71EDA1-87BF-4D5D-AB79-F346FD19278A}"/>
          </ac:spMkLst>
        </pc:spChg>
        <pc:graphicFrameChg chg="add mod modGraphic">
          <ac:chgData name="A.Day" userId="f7304cd1-5045-45bd-aa54-7036591d8c48" providerId="ADAL" clId="{6A94A93B-4026-464B-97A6-EC16912F9E5F}" dt="2025-01-28T09:57:43.105" v="132"/>
          <ac:graphicFrameMkLst>
            <pc:docMk/>
            <pc:sldMk cId="1467877557" sldId="258"/>
            <ac:graphicFrameMk id="4" creationId="{B089B25A-2D2B-D21D-4A73-D23EC3F710DB}"/>
          </ac:graphicFrameMkLst>
        </pc:graphicFrameChg>
        <pc:picChg chg="add del mod ord">
          <ac:chgData name="A.Day" userId="f7304cd1-5045-45bd-aa54-7036591d8c48" providerId="ADAL" clId="{6A94A93B-4026-464B-97A6-EC16912F9E5F}" dt="2025-01-28T11:23:26.212" v="258" actId="22"/>
          <ac:picMkLst>
            <pc:docMk/>
            <pc:sldMk cId="1467877557" sldId="258"/>
            <ac:picMk id="5" creationId="{EEB15733-01ED-220A-5DEE-60309DD38879}"/>
          </ac:picMkLst>
        </pc:picChg>
      </pc:sldChg>
      <pc:sldChg chg="addSp delSp modSp mod delDesignElem">
        <pc:chgData name="A.Day" userId="f7304cd1-5045-45bd-aa54-7036591d8c48" providerId="ADAL" clId="{6A94A93B-4026-464B-97A6-EC16912F9E5F}" dt="2025-01-30T09:22:32.161" v="786" actId="20577"/>
        <pc:sldMkLst>
          <pc:docMk/>
          <pc:sldMk cId="4072474209" sldId="259"/>
        </pc:sldMkLst>
        <pc:spChg chg="add mod">
          <ac:chgData name="A.Day" userId="f7304cd1-5045-45bd-aa54-7036591d8c48" providerId="ADAL" clId="{6A94A93B-4026-464B-97A6-EC16912F9E5F}" dt="2025-01-30T09:22:32.161" v="786" actId="20577"/>
          <ac:spMkLst>
            <pc:docMk/>
            <pc:sldMk cId="4072474209" sldId="259"/>
            <ac:spMk id="5" creationId="{753CC7B2-D70D-A54C-544D-E215D7ADA9AF}"/>
          </ac:spMkLst>
        </pc:spChg>
        <pc:spChg chg="add del">
          <ac:chgData name="A.Day" userId="f7304cd1-5045-45bd-aa54-7036591d8c48" providerId="ADAL" clId="{6A94A93B-4026-464B-97A6-EC16912F9E5F}" dt="2025-01-28T09:57:01.689" v="94"/>
          <ac:spMkLst>
            <pc:docMk/>
            <pc:sldMk cId="4072474209" sldId="259"/>
            <ac:spMk id="22" creationId="{1B15ED52-F352-441B-82BF-E0EA34836D08}"/>
          </ac:spMkLst>
        </pc:spChg>
        <pc:spChg chg="add del">
          <ac:chgData name="A.Day" userId="f7304cd1-5045-45bd-aa54-7036591d8c48" providerId="ADAL" clId="{6A94A93B-4026-464B-97A6-EC16912F9E5F}" dt="2025-01-28T09:57:01.689" v="94"/>
          <ac:spMkLst>
            <pc:docMk/>
            <pc:sldMk cId="4072474209" sldId="259"/>
            <ac:spMk id="23" creationId="{3B2E3793-BFE6-45A2-9B7B-E18844431C99}"/>
          </ac:spMkLst>
        </pc:spChg>
        <pc:spChg chg="add del">
          <ac:chgData name="A.Day" userId="f7304cd1-5045-45bd-aa54-7036591d8c48" providerId="ADAL" clId="{6A94A93B-4026-464B-97A6-EC16912F9E5F}" dt="2025-01-28T09:57:01.689" v="94"/>
          <ac:spMkLst>
            <pc:docMk/>
            <pc:sldMk cId="4072474209" sldId="259"/>
            <ac:spMk id="24" creationId="{BC4C4868-CB8F-4AF9-9CDB-8108F2C19B67}"/>
          </ac:spMkLst>
        </pc:spChg>
        <pc:spChg chg="add del">
          <ac:chgData name="A.Day" userId="f7304cd1-5045-45bd-aa54-7036591d8c48" providerId="ADAL" clId="{6A94A93B-4026-464B-97A6-EC16912F9E5F}" dt="2025-01-28T09:57:01.689" v="94"/>
          <ac:spMkLst>
            <pc:docMk/>
            <pc:sldMk cId="4072474209" sldId="259"/>
            <ac:spMk id="25" creationId="{375E0459-6403-40CD-989D-56A4407CA12E}"/>
          </ac:spMkLst>
        </pc:spChg>
        <pc:spChg chg="add del">
          <ac:chgData name="A.Day" userId="f7304cd1-5045-45bd-aa54-7036591d8c48" providerId="ADAL" clId="{6A94A93B-4026-464B-97A6-EC16912F9E5F}" dt="2025-01-28T09:57:01.689" v="94"/>
          <ac:spMkLst>
            <pc:docMk/>
            <pc:sldMk cId="4072474209" sldId="259"/>
            <ac:spMk id="26" creationId="{53E5B1A8-3AC9-4BD1-9BBC-78CA94F2D1B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0FC6AE5-30C8-4261-B671-80EFF5FB83C4}" type="datetimeFigureOut">
              <a:rPr lang="en-GB" smtClean="0"/>
              <a:t>01/02/2025</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5"/>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5"/>
            <a:ext cx="2945659" cy="498055"/>
          </a:xfrm>
          <a:prstGeom prst="rect">
            <a:avLst/>
          </a:prstGeom>
        </p:spPr>
        <p:txBody>
          <a:bodyPr vert="horz" lIns="91440" tIns="45720" rIns="91440" bIns="45720" rtlCol="0" anchor="b"/>
          <a:lstStyle>
            <a:lvl1pPr algn="r">
              <a:defRPr sz="1200"/>
            </a:lvl1pPr>
          </a:lstStyle>
          <a:p>
            <a:fld id="{61842998-A89D-4D66-9F5C-2B278904357E}" type="slidenum">
              <a:rPr lang="en-GB" smtClean="0"/>
              <a:t>‹#›</a:t>
            </a:fld>
            <a:endParaRPr lang="en-GB"/>
          </a:p>
        </p:txBody>
      </p:sp>
    </p:spTree>
    <p:extLst>
      <p:ext uri="{BB962C8B-B14F-4D97-AF65-F5344CB8AC3E}">
        <p14:creationId xmlns:p14="http://schemas.microsoft.com/office/powerpoint/2010/main" val="4152409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7288A22-F256-4252-8617-C5719A339BB9}" type="datetimeFigureOut">
              <a:rPr lang="en-GB" smtClean="0"/>
              <a:t>01/02/2025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4050117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7288A22-F256-4252-8617-C5719A339BB9}" type="datetimeFigureOut">
              <a:rPr lang="en-GB" smtClean="0"/>
              <a:t>01/02/2025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3727989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7288A22-F256-4252-8617-C5719A339BB9}" type="datetimeFigureOut">
              <a:rPr lang="en-GB" smtClean="0"/>
              <a:t>01/02/2025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336192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7288A22-F256-4252-8617-C5719A339BB9}" type="datetimeFigureOut">
              <a:rPr lang="en-GB" smtClean="0"/>
              <a:t>01/02/2025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1178261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288A22-F256-4252-8617-C5719A339BB9}" type="datetimeFigureOut">
              <a:rPr lang="en-GB" smtClean="0"/>
              <a:t>01/02/2025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3983006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7288A22-F256-4252-8617-C5719A339BB9}" type="datetimeFigureOut">
              <a:rPr lang="en-GB" smtClean="0"/>
              <a:t>01/02/2025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981061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7288A22-F256-4252-8617-C5719A339BB9}" type="datetimeFigureOut">
              <a:rPr lang="en-GB" smtClean="0"/>
              <a:t>01/02/2025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661574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7288A22-F256-4252-8617-C5719A339BB9}" type="datetimeFigureOut">
              <a:rPr lang="en-GB" smtClean="0"/>
              <a:t>01/02/2025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2160174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288A22-F256-4252-8617-C5719A339BB9}" type="datetimeFigureOut">
              <a:rPr lang="en-GB" smtClean="0"/>
              <a:t>01/02/2025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291087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7288A22-F256-4252-8617-C5719A339BB9}" type="datetimeFigureOut">
              <a:rPr lang="en-GB" smtClean="0"/>
              <a:t>01/02/2025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1007419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7288A22-F256-4252-8617-C5719A339BB9}" type="datetimeFigureOut">
              <a:rPr lang="en-GB" smtClean="0"/>
              <a:t>01/02/2025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90365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5000"/>
            <a:lum/>
          </a:blip>
          <a:srcRect/>
          <a:stretch>
            <a:fillRect l="55000" r="-3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288A22-F256-4252-8617-C5719A339BB9}" type="datetimeFigureOut">
              <a:rPr lang="en-GB" smtClean="0"/>
              <a:t>01/02/2025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67C418-B940-4C93-8B80-C7C8CD81045E}" type="slidenum">
              <a:rPr lang="en-GB" smtClean="0"/>
              <a:t>‹#›</a:t>
            </a:fld>
            <a:endParaRPr lang="en-GB"/>
          </a:p>
        </p:txBody>
      </p:sp>
    </p:spTree>
    <p:extLst>
      <p:ext uri="{BB962C8B-B14F-4D97-AF65-F5344CB8AC3E}">
        <p14:creationId xmlns:p14="http://schemas.microsoft.com/office/powerpoint/2010/main" val="1085449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0" y="260648"/>
            <a:ext cx="9144000" cy="0"/>
          </a:xfrm>
          <a:prstGeom prst="line">
            <a:avLst/>
          </a:prstGeom>
          <a:ln w="38100">
            <a:solidFill>
              <a:srgbClr val="00396D"/>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6597352"/>
            <a:ext cx="9144000" cy="0"/>
          </a:xfrm>
          <a:prstGeom prst="line">
            <a:avLst/>
          </a:prstGeom>
          <a:ln w="38100">
            <a:solidFill>
              <a:srgbClr val="00396D"/>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1218" y="404664"/>
            <a:ext cx="2729511" cy="864096"/>
          </a:xfrm>
          <a:prstGeom prst="rect">
            <a:avLst/>
          </a:prstGeom>
        </p:spPr>
      </p:pic>
      <p:sp>
        <p:nvSpPr>
          <p:cNvPr id="12" name="Title 1"/>
          <p:cNvSpPr>
            <a:spLocks noGrp="1"/>
          </p:cNvSpPr>
          <p:nvPr>
            <p:ph type="ctrTitle"/>
          </p:nvPr>
        </p:nvSpPr>
        <p:spPr>
          <a:xfrm>
            <a:off x="756692" y="682067"/>
            <a:ext cx="7630616" cy="1656177"/>
          </a:xfrm>
          <a:ln>
            <a:noFill/>
          </a:ln>
        </p:spPr>
        <p:txBody>
          <a:bodyPr>
            <a:normAutofit/>
          </a:bodyPr>
          <a:lstStyle/>
          <a:p>
            <a:pPr eaLnBrk="1" hangingPunct="1"/>
            <a:br>
              <a:rPr lang="en-GB" sz="3200" b="1">
                <a:solidFill>
                  <a:srgbClr val="002060"/>
                </a:solidFill>
                <a:latin typeface="Arial" panose="020B0604020202020204" pitchFamily="34" charset="0"/>
                <a:cs typeface="Arial" panose="020B0604020202020204" pitchFamily="34" charset="0"/>
              </a:rPr>
            </a:br>
            <a:endParaRPr lang="en-GB" sz="3200" b="1">
              <a:solidFill>
                <a:srgbClr val="002060"/>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7481E46B-C5F4-49C6-9328-6B4A770B4E76}"/>
              </a:ext>
            </a:extLst>
          </p:cNvPr>
          <p:cNvSpPr txBox="1">
            <a:spLocks/>
          </p:cNvSpPr>
          <p:nvPr/>
        </p:nvSpPr>
        <p:spPr>
          <a:xfrm>
            <a:off x="-1044624" y="836712"/>
            <a:ext cx="7772400" cy="4896544"/>
          </a:xfrm>
          <a:prstGeom prst="rect">
            <a:avLst/>
          </a:prstGeom>
          <a:ln>
            <a:no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6600" dirty="0">
                <a:solidFill>
                  <a:srgbClr val="002060"/>
                </a:solidFill>
                <a:latin typeface="+mn-lt"/>
                <a:cs typeface="Arial"/>
              </a:rPr>
              <a:t>Wymondham </a:t>
            </a:r>
          </a:p>
          <a:p>
            <a:r>
              <a:rPr lang="en-GB" sz="6600" dirty="0">
                <a:solidFill>
                  <a:srgbClr val="002060"/>
                </a:solidFill>
                <a:latin typeface="+mn-lt"/>
                <a:cs typeface="Arial"/>
              </a:rPr>
              <a:t>College</a:t>
            </a:r>
            <a:br>
              <a:rPr lang="en-GB" sz="8000" dirty="0">
                <a:latin typeface="+mn-lt"/>
                <a:cs typeface="Arial" panose="020B0604020202020204" pitchFamily="34" charset="0"/>
              </a:rPr>
            </a:br>
            <a:br>
              <a:rPr lang="en-GB" sz="3600" dirty="0">
                <a:latin typeface="+mn-lt"/>
                <a:cs typeface="Arial" panose="020B0604020202020204" pitchFamily="34" charset="0"/>
              </a:rPr>
            </a:br>
            <a:r>
              <a:rPr lang="en-GB" sz="3200" b="1" dirty="0">
                <a:solidFill>
                  <a:srgbClr val="002060"/>
                </a:solidFill>
                <a:latin typeface="+mn-lt"/>
                <a:cs typeface="Arial"/>
              </a:rPr>
              <a:t>Options</a:t>
            </a:r>
            <a:endParaRPr lang="en-GB" sz="3200" b="1" dirty="0">
              <a:solidFill>
                <a:srgbClr val="002060"/>
              </a:solidFill>
              <a:latin typeface="+mn-lt"/>
              <a:ea typeface="Calibri"/>
              <a:cs typeface="Arial"/>
            </a:endParaRPr>
          </a:p>
          <a:p>
            <a:r>
              <a:rPr lang="en-GB" sz="3200" b="1" dirty="0">
                <a:solidFill>
                  <a:srgbClr val="002060"/>
                </a:solidFill>
                <a:latin typeface="+mn-lt"/>
                <a:ea typeface="Calibri"/>
                <a:cs typeface="Arial" panose="020B0604020202020204" pitchFamily="34" charset="0"/>
              </a:rPr>
              <a:t>SUBJECT Edexcel Music</a:t>
            </a:r>
          </a:p>
        </p:txBody>
      </p:sp>
    </p:spTree>
    <p:extLst>
      <p:ext uri="{BB962C8B-B14F-4D97-AF65-F5344CB8AC3E}">
        <p14:creationId xmlns:p14="http://schemas.microsoft.com/office/powerpoint/2010/main" val="2690224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91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3B00C5-0152-287A-C6FD-F8C5CC99AE29}"/>
              </a:ext>
            </a:extLst>
          </p:cNvPr>
          <p:cNvSpPr>
            <a:spLocks noGrp="1"/>
          </p:cNvSpPr>
          <p:nvPr>
            <p:ph type="title"/>
          </p:nvPr>
        </p:nvSpPr>
        <p:spPr>
          <a:xfrm>
            <a:off x="3029847" y="948"/>
            <a:ext cx="6118176" cy="6854915"/>
          </a:xfrm>
        </p:spPr>
        <p:txBody>
          <a:bodyPr anchor="b">
            <a:normAutofit/>
          </a:bodyPr>
          <a:lstStyle/>
          <a:p>
            <a:pPr algn="r" fontAlgn="base">
              <a:lnSpc>
                <a:spcPct val="90000"/>
              </a:lnSpc>
            </a:pPr>
            <a:br>
              <a:rPr lang="en-GB" sz="3000" dirty="0">
                <a:solidFill>
                  <a:srgbClr val="FFFFFF"/>
                </a:solidFill>
                <a:effectLst/>
                <a:latin typeface="Aptos" panose="020B0004020202020204" pitchFamily="34" charset="0"/>
              </a:rPr>
            </a:br>
            <a:r>
              <a:rPr lang="en-GB" sz="3000" dirty="0">
                <a:solidFill>
                  <a:srgbClr val="FFFFFF"/>
                </a:solidFill>
                <a:effectLst/>
                <a:latin typeface="Aptos" panose="020B0004020202020204" pitchFamily="34" charset="0"/>
              </a:rPr>
              <a:t>An overview of your subject.</a:t>
            </a:r>
            <a:br>
              <a:rPr lang="en-GB" sz="3000" dirty="0">
                <a:solidFill>
                  <a:srgbClr val="FFFFFF"/>
                </a:solidFill>
                <a:effectLst/>
                <a:latin typeface="Aptos" panose="020B0004020202020204" pitchFamily="34" charset="0"/>
              </a:rPr>
            </a:br>
            <a:r>
              <a:rPr lang="en-GB" sz="3000" dirty="0">
                <a:solidFill>
                  <a:srgbClr val="FFFFFF"/>
                </a:solidFill>
                <a:effectLst/>
                <a:latin typeface="Aptos" panose="020B0004020202020204" pitchFamily="34" charset="0"/>
              </a:rPr>
              <a:t>Course structure and content.</a:t>
            </a:r>
            <a:br>
              <a:rPr lang="en-GB" sz="3000" dirty="0">
                <a:solidFill>
                  <a:srgbClr val="FFFFFF"/>
                </a:solidFill>
                <a:effectLst/>
                <a:latin typeface="Aptos" panose="020B0004020202020204" pitchFamily="34" charset="0"/>
              </a:rPr>
            </a:br>
            <a:endParaRPr lang="en-GB" sz="3000" dirty="0">
              <a:solidFill>
                <a:srgbClr val="FFFFFF"/>
              </a:solidFill>
            </a:endParaRPr>
          </a:p>
        </p:txBody>
      </p:sp>
      <p:sp>
        <p:nvSpPr>
          <p:cNvPr id="3" name="Content Placeholder 2">
            <a:extLst>
              <a:ext uri="{FF2B5EF4-FFF2-40B4-BE49-F238E27FC236}">
                <a16:creationId xmlns:a16="http://schemas.microsoft.com/office/drawing/2014/main" id="{9CD4B2C4-16A2-63D6-1EBF-79C3D4164B48}"/>
              </a:ext>
            </a:extLst>
          </p:cNvPr>
          <p:cNvSpPr>
            <a:spLocks noGrp="1"/>
          </p:cNvSpPr>
          <p:nvPr>
            <p:ph idx="1"/>
          </p:nvPr>
        </p:nvSpPr>
        <p:spPr>
          <a:xfrm>
            <a:off x="3626904" y="399749"/>
            <a:ext cx="4916510" cy="5546047"/>
          </a:xfrm>
        </p:spPr>
        <p:txBody>
          <a:bodyPr anchor="ctr">
            <a:normAutofit/>
          </a:bodyPr>
          <a:lstStyle/>
          <a:p>
            <a:pPr marL="0" indent="0">
              <a:buNone/>
            </a:pPr>
            <a:br>
              <a:rPr lang="en-GB" sz="1700">
                <a:effectLst/>
                <a:latin typeface="Aptos" panose="020B0004020202020204" pitchFamily="34" charset="0"/>
              </a:rPr>
            </a:br>
            <a:endParaRPr lang="en-GB" sz="1700"/>
          </a:p>
        </p:txBody>
      </p:sp>
      <p:graphicFrame>
        <p:nvGraphicFramePr>
          <p:cNvPr id="15" name="Table 14">
            <a:extLst>
              <a:ext uri="{FF2B5EF4-FFF2-40B4-BE49-F238E27FC236}">
                <a16:creationId xmlns:a16="http://schemas.microsoft.com/office/drawing/2014/main" id="{1D7EAAF5-D4DF-C474-487D-61AEC247B009}"/>
              </a:ext>
            </a:extLst>
          </p:cNvPr>
          <p:cNvGraphicFramePr>
            <a:graphicFrameLocks noGrp="1"/>
          </p:cNvGraphicFramePr>
          <p:nvPr>
            <p:extLst>
              <p:ext uri="{D42A27DB-BD31-4B8C-83A1-F6EECF244321}">
                <p14:modId xmlns:p14="http://schemas.microsoft.com/office/powerpoint/2010/main" val="1858219818"/>
              </p:ext>
            </p:extLst>
          </p:nvPr>
        </p:nvGraphicFramePr>
        <p:xfrm>
          <a:off x="3658538" y="246728"/>
          <a:ext cx="4737255" cy="3799379"/>
        </p:xfrm>
        <a:graphic>
          <a:graphicData uri="http://schemas.openxmlformats.org/drawingml/2006/table">
            <a:tbl>
              <a:tblPr/>
              <a:tblGrid>
                <a:gridCol w="1778815">
                  <a:extLst>
                    <a:ext uri="{9D8B030D-6E8A-4147-A177-3AD203B41FA5}">
                      <a16:colId xmlns:a16="http://schemas.microsoft.com/office/drawing/2014/main" val="1699077903"/>
                    </a:ext>
                  </a:extLst>
                </a:gridCol>
                <a:gridCol w="1478873">
                  <a:extLst>
                    <a:ext uri="{9D8B030D-6E8A-4147-A177-3AD203B41FA5}">
                      <a16:colId xmlns:a16="http://schemas.microsoft.com/office/drawing/2014/main" val="920588030"/>
                    </a:ext>
                  </a:extLst>
                </a:gridCol>
                <a:gridCol w="1479567">
                  <a:extLst>
                    <a:ext uri="{9D8B030D-6E8A-4147-A177-3AD203B41FA5}">
                      <a16:colId xmlns:a16="http://schemas.microsoft.com/office/drawing/2014/main" val="1996593084"/>
                    </a:ext>
                  </a:extLst>
                </a:gridCol>
              </a:tblGrid>
              <a:tr h="260317">
                <a:tc>
                  <a:txBody>
                    <a:bodyPr/>
                    <a:lstStyle/>
                    <a:p>
                      <a:pPr>
                        <a:lnSpc>
                          <a:spcPct val="115000"/>
                        </a:lnSpc>
                      </a:pPr>
                      <a:r>
                        <a:rPr lang="en-GB" sz="900" b="1"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Paper or Component</a:t>
                      </a:r>
                      <a:endParaRPr lang="en-GB" sz="9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613" marR="49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nSpc>
                          <a:spcPct val="115000"/>
                        </a:lnSpc>
                      </a:pPr>
                      <a:r>
                        <a:rPr lang="en-GB" sz="800" b="1" kern="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Requirements</a:t>
                      </a:r>
                    </a:p>
                  </a:txBody>
                  <a:tcPr marL="49613" marR="49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nSpc>
                          <a:spcPct val="115000"/>
                        </a:lnSpc>
                      </a:pPr>
                      <a:r>
                        <a:rPr lang="en-GB" sz="900" b="1">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Mode of Assessment</a:t>
                      </a:r>
                      <a:endParaRPr lang="en-GB" sz="9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613" marR="49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1777426233"/>
                  </a:ext>
                </a:extLst>
              </a:tr>
              <a:tr h="1129555">
                <a:tc>
                  <a:txBody>
                    <a:bodyPr/>
                    <a:lstStyle/>
                    <a:p>
                      <a:pPr>
                        <a:lnSpc>
                          <a:spcPct val="115000"/>
                        </a:lnSpc>
                      </a:pPr>
                      <a:r>
                        <a:rPr lang="en-GB" sz="800" b="1" u="sng" kern="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Paper 1</a:t>
                      </a:r>
                      <a:endParaRPr lang="en-GB" sz="800" b="1" kern="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GB" sz="9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Solo Performing</a:t>
                      </a:r>
                      <a:endParaRPr lang="en-GB" sz="9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900" i="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GB" sz="900" i="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900" i="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GB" sz="900" i="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900" i="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Ensemble Performing</a:t>
                      </a:r>
                      <a:endParaRPr lang="en-GB" sz="900" i="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613" marR="49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en-GB" sz="9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Candidates may perform one or more pieces</a:t>
                      </a:r>
                      <a:endParaRPr lang="en-GB" sz="9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9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GB" sz="9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9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Candidates may perform one or more pieces</a:t>
                      </a:r>
                      <a:endParaRPr lang="en-GB" sz="9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9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(at least 4 minutes combined duration)</a:t>
                      </a:r>
                      <a:endParaRPr lang="en-GB" sz="9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613" marR="49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en-GB" sz="9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15% Internally assessed/externally moderated</a:t>
                      </a:r>
                      <a:endParaRPr lang="en-GB" sz="9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9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GB" sz="9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9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15% Internally assessed/externally moderated</a:t>
                      </a:r>
                      <a:endParaRPr lang="en-GB" sz="9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800" b="1" kern="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Total = 30%</a:t>
                      </a:r>
                    </a:p>
                  </a:txBody>
                  <a:tcPr marL="49613" marR="49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10025486"/>
                  </a:ext>
                </a:extLst>
              </a:tr>
              <a:tr h="1129555">
                <a:tc>
                  <a:txBody>
                    <a:bodyPr/>
                    <a:lstStyle/>
                    <a:p>
                      <a:pPr>
                        <a:lnSpc>
                          <a:spcPct val="115000"/>
                        </a:lnSpc>
                      </a:pPr>
                      <a:r>
                        <a:rPr lang="en-GB" sz="800" b="1" u="sng">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Paper 2</a:t>
                      </a:r>
                    </a:p>
                    <a:p>
                      <a:pPr>
                        <a:lnSpc>
                          <a:spcPct val="115000"/>
                        </a:lnSpc>
                      </a:pPr>
                      <a:r>
                        <a:rPr lang="en-GB" sz="9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Composition 1</a:t>
                      </a:r>
                      <a:endParaRPr lang="en-GB" sz="9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9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GB" sz="9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9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GB" sz="9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9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Composition 2</a:t>
                      </a:r>
                      <a:endParaRPr lang="en-GB" sz="9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613" marR="49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en-GB" sz="9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One composition, written to a brief set by Pearson</a:t>
                      </a:r>
                      <a:endParaRPr lang="en-GB" sz="9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9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GB" sz="9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9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One free composition chosen by the candidate</a:t>
                      </a:r>
                      <a:endParaRPr lang="en-GB" sz="9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9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(at least 3 minutes combined duration)</a:t>
                      </a:r>
                      <a:endParaRPr lang="en-GB" sz="9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613" marR="49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en-GB" sz="9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15% Internally assessed/externally moderated</a:t>
                      </a:r>
                      <a:endParaRPr lang="en-GB" sz="9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9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GB" sz="9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9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15% Internally assessed/externally moderated</a:t>
                      </a:r>
                      <a:endParaRPr lang="en-GB" sz="9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800" b="1" kern="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Total = 30%</a:t>
                      </a:r>
                    </a:p>
                  </a:txBody>
                  <a:tcPr marL="49613" marR="49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18204636"/>
                  </a:ext>
                </a:extLst>
              </a:tr>
              <a:tr h="1066752">
                <a:tc>
                  <a:txBody>
                    <a:bodyPr/>
                    <a:lstStyle/>
                    <a:p>
                      <a:pPr>
                        <a:lnSpc>
                          <a:spcPct val="115000"/>
                        </a:lnSpc>
                      </a:pPr>
                      <a:r>
                        <a:rPr lang="en-GB" sz="800" b="1" u="sng" kern="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Paper 3</a:t>
                      </a:r>
                      <a:endParaRPr lang="en-GB" sz="800" b="1" kern="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GB" sz="9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Listening and appraising based on the four areas of study  and set </a:t>
                      </a:r>
                      <a:r>
                        <a:rPr lang="en-GB" sz="9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works  seen below</a:t>
                      </a:r>
                      <a:r>
                        <a:rPr lang="en-GB" sz="9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a:t>
                      </a:r>
                      <a:endParaRPr lang="en-GB" sz="9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613" marR="49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en-GB" sz="9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Written paper</a:t>
                      </a:r>
                      <a:endParaRPr lang="en-GB" sz="9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9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1 hour 45 minutes</a:t>
                      </a:r>
                      <a:endParaRPr lang="en-GB" sz="9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9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GB" sz="9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9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Candidates to answer questions on all four Areas of Study</a:t>
                      </a:r>
                      <a:endParaRPr lang="en-GB" sz="9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613" marR="49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en-GB" sz="9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Externally assessed</a:t>
                      </a:r>
                      <a:endParaRPr lang="en-GB" sz="9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9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GB" sz="9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9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GB" sz="9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GB" sz="900" b="1"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Total = 40%</a:t>
                      </a:r>
                      <a:endParaRPr lang="en-GB" sz="9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613" marR="496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9740148"/>
                  </a:ext>
                </a:extLst>
              </a:tr>
            </a:tbl>
          </a:graphicData>
        </a:graphic>
      </p:graphicFrame>
      <p:graphicFrame>
        <p:nvGraphicFramePr>
          <p:cNvPr id="22" name="Table 21">
            <a:extLst>
              <a:ext uri="{FF2B5EF4-FFF2-40B4-BE49-F238E27FC236}">
                <a16:creationId xmlns:a16="http://schemas.microsoft.com/office/drawing/2014/main" id="{1A68BFBD-137F-48FF-74E7-DBCE6975D6CD}"/>
              </a:ext>
            </a:extLst>
          </p:cNvPr>
          <p:cNvGraphicFramePr>
            <a:graphicFrameLocks noGrp="1"/>
          </p:cNvGraphicFramePr>
          <p:nvPr>
            <p:extLst>
              <p:ext uri="{D42A27DB-BD31-4B8C-83A1-F6EECF244321}">
                <p14:modId xmlns:p14="http://schemas.microsoft.com/office/powerpoint/2010/main" val="4239398218"/>
              </p:ext>
            </p:extLst>
          </p:nvPr>
        </p:nvGraphicFramePr>
        <p:xfrm>
          <a:off x="3968098" y="4479512"/>
          <a:ext cx="3983710" cy="2368352"/>
        </p:xfrm>
        <a:graphic>
          <a:graphicData uri="http://schemas.openxmlformats.org/drawingml/2006/table">
            <a:tbl>
              <a:tblPr firstRow="1" firstCol="1" bandRow="1"/>
              <a:tblGrid>
                <a:gridCol w="3983710">
                  <a:extLst>
                    <a:ext uri="{9D8B030D-6E8A-4147-A177-3AD203B41FA5}">
                      <a16:colId xmlns:a16="http://schemas.microsoft.com/office/drawing/2014/main" val="3881808062"/>
                    </a:ext>
                  </a:extLst>
                </a:gridCol>
              </a:tblGrid>
              <a:tr h="592088">
                <a:tc>
                  <a:txBody>
                    <a:bodyPr/>
                    <a:lstStyle/>
                    <a:p>
                      <a:r>
                        <a:rPr lang="en-GB" sz="1200" b="1">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Area of Study 1 - Instrumental Music 1700 – 1820</a:t>
                      </a:r>
                      <a:endParaRPr lang="en-GB" sz="12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GB" sz="1200" i="1">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J. S. Bach</a:t>
                      </a:r>
                      <a:r>
                        <a:rPr lang="en-GB" sz="12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3</a:t>
                      </a:r>
                      <a:r>
                        <a:rPr lang="en-GB" sz="1200" baseline="300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rd</a:t>
                      </a:r>
                      <a:r>
                        <a:rPr lang="en-GB" sz="12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Mvt, Brandenburg Concerto No.5 in D Major</a:t>
                      </a:r>
                      <a:endParaRPr lang="en-GB" sz="12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GB" sz="1200" i="1">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Beethoven</a:t>
                      </a:r>
                      <a:r>
                        <a:rPr lang="en-GB" sz="12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1</a:t>
                      </a:r>
                      <a:r>
                        <a:rPr lang="en-GB" sz="1200" baseline="300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st</a:t>
                      </a:r>
                      <a:r>
                        <a:rPr lang="en-GB" sz="12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Mvt, Piano Sonata in C Minor ‘Pathetique’</a:t>
                      </a:r>
                      <a:endParaRPr lang="en-GB" sz="12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11983975"/>
                  </a:ext>
                </a:extLst>
              </a:tr>
              <a:tr h="592088">
                <a:tc>
                  <a:txBody>
                    <a:bodyPr/>
                    <a:lstStyle/>
                    <a:p>
                      <a:r>
                        <a:rPr lang="en-GB" sz="1200" b="1">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Area of Study 2 - Vocal Music</a:t>
                      </a:r>
                      <a:endParaRPr lang="en-GB" sz="12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GB" sz="1200" i="1">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Purcell</a:t>
                      </a:r>
                      <a:r>
                        <a:rPr lang="en-GB" sz="12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Music for a While</a:t>
                      </a:r>
                      <a:endParaRPr lang="en-GB" sz="12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GB" sz="1200" i="1">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Queen</a:t>
                      </a:r>
                      <a:r>
                        <a:rPr lang="en-GB" sz="12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Killer Queen (Sheer Heart Attack)</a:t>
                      </a:r>
                      <a:endParaRPr lang="en-GB" sz="12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19865348"/>
                  </a:ext>
                </a:extLst>
              </a:tr>
              <a:tr h="592088">
                <a:tc>
                  <a:txBody>
                    <a:bodyPr/>
                    <a:lstStyle/>
                    <a:p>
                      <a:r>
                        <a:rPr lang="en-GB" sz="1200" b="1">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Area of Study 3 - Music for Stage and Screen</a:t>
                      </a:r>
                      <a:endParaRPr lang="en-GB" sz="12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GB" sz="1200" i="1">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Schwartz</a:t>
                      </a:r>
                      <a:r>
                        <a:rPr lang="en-GB" sz="12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Defying Gravity (Cast recording of Wicked)</a:t>
                      </a:r>
                      <a:endParaRPr lang="en-GB" sz="12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GB" sz="1200" i="1">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Williams</a:t>
                      </a:r>
                      <a:r>
                        <a:rPr lang="en-GB" sz="120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Main Title (Star Wars Episode IV: A New Hope)</a:t>
                      </a:r>
                      <a:endParaRPr lang="en-GB" sz="12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50624793"/>
                  </a:ext>
                </a:extLst>
              </a:tr>
              <a:tr h="592088">
                <a:tc>
                  <a:txBody>
                    <a:bodyPr/>
                    <a:lstStyle/>
                    <a:p>
                      <a:r>
                        <a:rPr lang="en-GB" sz="1200" b="1"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Area of Study 4 -Fusions</a:t>
                      </a:r>
                      <a:endParaRPr lang="en-GB" sz="12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GB" sz="1200" i="1"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Afro Celt Sound System</a:t>
                      </a:r>
                      <a:r>
                        <a:rPr lang="en-GB" sz="12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Release (Volume 2: Release)</a:t>
                      </a:r>
                      <a:endParaRPr lang="en-GB" sz="12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GB" sz="1200" i="1"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Esperanza Spalding</a:t>
                      </a:r>
                      <a:r>
                        <a:rPr lang="en-GB" sz="12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Samba Em </a:t>
                      </a:r>
                      <a:r>
                        <a:rPr lang="en-GB" sz="1200" dirty="0" err="1">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Preludio</a:t>
                      </a:r>
                      <a:r>
                        <a:rPr lang="en-GB" sz="1200"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rPr>
                        <a:t> (Esperanza)</a:t>
                      </a:r>
                      <a:endParaRPr lang="en-GB" sz="12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50472888"/>
                  </a:ext>
                </a:extLst>
              </a:tr>
            </a:tbl>
          </a:graphicData>
        </a:graphic>
      </p:graphicFrame>
      <p:sp>
        <p:nvSpPr>
          <p:cNvPr id="24" name="TextBox 23">
            <a:extLst>
              <a:ext uri="{FF2B5EF4-FFF2-40B4-BE49-F238E27FC236}">
                <a16:creationId xmlns:a16="http://schemas.microsoft.com/office/drawing/2014/main" id="{3C63849D-2D0C-F5BF-F489-EA734357F881}"/>
              </a:ext>
            </a:extLst>
          </p:cNvPr>
          <p:cNvSpPr txBox="1"/>
          <p:nvPr/>
        </p:nvSpPr>
        <p:spPr>
          <a:xfrm>
            <a:off x="497712" y="646393"/>
            <a:ext cx="2141316" cy="1938992"/>
          </a:xfrm>
          <a:prstGeom prst="rect">
            <a:avLst/>
          </a:prstGeom>
          <a:noFill/>
        </p:spPr>
        <p:txBody>
          <a:bodyPr wrap="square" rtlCol="0">
            <a:spAutoFit/>
          </a:bodyPr>
          <a:lstStyle/>
          <a:p>
            <a:r>
              <a:rPr lang="en-GB" sz="2400" dirty="0">
                <a:solidFill>
                  <a:srgbClr val="FFFFFF"/>
                </a:solidFill>
                <a:latin typeface="Aptos" panose="020B0004020202020204" pitchFamily="34" charset="0"/>
              </a:rPr>
              <a:t>S</a:t>
            </a:r>
            <a:r>
              <a:rPr lang="en-GB" sz="2400" b="0" i="0" u="none" strike="noStrike" dirty="0">
                <a:solidFill>
                  <a:srgbClr val="FFFFFF"/>
                </a:solidFill>
                <a:effectLst/>
                <a:latin typeface="Aptos" panose="020B0004020202020204" pitchFamily="34" charset="0"/>
              </a:rPr>
              <a:t>ubject Overview.</a:t>
            </a:r>
            <a:r>
              <a:rPr lang="en-GB" sz="2400" b="0" i="0" dirty="0">
                <a:solidFill>
                  <a:srgbClr val="000000"/>
                </a:solidFill>
                <a:effectLst/>
                <a:latin typeface="Aptos" panose="020B0004020202020204" pitchFamily="34" charset="0"/>
              </a:rPr>
              <a:t>​</a:t>
            </a:r>
            <a:br>
              <a:rPr lang="en-GB" sz="2400" b="0" i="0" dirty="0">
                <a:solidFill>
                  <a:srgbClr val="000000"/>
                </a:solidFill>
                <a:effectLst/>
                <a:latin typeface="Aptos" panose="020B0004020202020204" pitchFamily="34" charset="0"/>
              </a:rPr>
            </a:br>
            <a:r>
              <a:rPr lang="en-GB" sz="2400" b="0" i="0" u="none" strike="noStrike" dirty="0">
                <a:solidFill>
                  <a:srgbClr val="FFFFFF"/>
                </a:solidFill>
                <a:effectLst/>
                <a:latin typeface="Aptos" panose="020B0004020202020204" pitchFamily="34" charset="0"/>
              </a:rPr>
              <a:t>Course structure and content</a:t>
            </a:r>
            <a:endParaRPr lang="en-GB" sz="2400" b="1" dirty="0">
              <a:solidFill>
                <a:schemeClr val="bg1"/>
              </a:solidFill>
            </a:endParaRPr>
          </a:p>
        </p:txBody>
      </p:sp>
    </p:spTree>
    <p:extLst>
      <p:ext uri="{BB962C8B-B14F-4D97-AF65-F5344CB8AC3E}">
        <p14:creationId xmlns:p14="http://schemas.microsoft.com/office/powerpoint/2010/main" val="1441490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6BD9FED-E440-E3CF-C47C-C03CCD84E8F7}"/>
              </a:ext>
            </a:extLst>
          </p:cNvPr>
          <p:cNvSpPr>
            <a:spLocks noGrp="1"/>
          </p:cNvSpPr>
          <p:nvPr>
            <p:ph type="title"/>
          </p:nvPr>
        </p:nvSpPr>
        <p:spPr>
          <a:xfrm>
            <a:off x="350041" y="586855"/>
            <a:ext cx="2401025" cy="3387497"/>
          </a:xfrm>
        </p:spPr>
        <p:txBody>
          <a:bodyPr anchor="b">
            <a:normAutofit/>
          </a:bodyPr>
          <a:lstStyle/>
          <a:p>
            <a:pPr algn="r" fontAlgn="base">
              <a:lnSpc>
                <a:spcPct val="90000"/>
              </a:lnSpc>
            </a:pPr>
            <a:r>
              <a:rPr lang="en-GB" sz="2000" dirty="0">
                <a:solidFill>
                  <a:srgbClr val="FFFFFF"/>
                </a:solidFill>
                <a:effectLst/>
                <a:latin typeface="Aptos" panose="020B0004020202020204" pitchFamily="34" charset="0"/>
              </a:rPr>
              <a:t>Expectations regarding student commitment, including workload and deadlines.</a:t>
            </a:r>
            <a:br>
              <a:rPr lang="en-GB" sz="2000" dirty="0">
                <a:solidFill>
                  <a:srgbClr val="FFFFFF"/>
                </a:solidFill>
                <a:effectLst/>
                <a:latin typeface="Aptos" panose="020B0004020202020204" pitchFamily="34" charset="0"/>
              </a:rPr>
            </a:br>
            <a:r>
              <a:rPr lang="en-GB" sz="2000" dirty="0">
                <a:solidFill>
                  <a:srgbClr val="FFFFFF"/>
                </a:solidFill>
                <a:effectLst/>
                <a:latin typeface="Aptos" panose="020B0004020202020204" pitchFamily="34" charset="0"/>
              </a:rPr>
              <a:t>Any coursework or practical elements involved.</a:t>
            </a:r>
            <a:br>
              <a:rPr lang="en-GB" sz="1900" dirty="0">
                <a:solidFill>
                  <a:srgbClr val="FFFFFF"/>
                </a:solidFill>
                <a:effectLst/>
                <a:latin typeface="Aptos" panose="020B0004020202020204" pitchFamily="34" charset="0"/>
              </a:rPr>
            </a:br>
            <a:endParaRPr lang="en-GB" sz="1900" dirty="0">
              <a:solidFill>
                <a:srgbClr val="FFFFFF"/>
              </a:solidFill>
            </a:endParaRPr>
          </a:p>
        </p:txBody>
      </p:sp>
      <p:sp>
        <p:nvSpPr>
          <p:cNvPr id="3" name="Content Placeholder 2">
            <a:extLst>
              <a:ext uri="{FF2B5EF4-FFF2-40B4-BE49-F238E27FC236}">
                <a16:creationId xmlns:a16="http://schemas.microsoft.com/office/drawing/2014/main" id="{903185A3-CED5-7D4F-D324-E053EC38C2F2}"/>
              </a:ext>
            </a:extLst>
          </p:cNvPr>
          <p:cNvSpPr>
            <a:spLocks noGrp="1"/>
          </p:cNvSpPr>
          <p:nvPr>
            <p:ph idx="1"/>
          </p:nvPr>
        </p:nvSpPr>
        <p:spPr>
          <a:xfrm>
            <a:off x="3607694" y="649480"/>
            <a:ext cx="4916510" cy="5546047"/>
          </a:xfrm>
        </p:spPr>
        <p:txBody>
          <a:bodyPr anchor="ctr">
            <a:normAutofit fontScale="62500" lnSpcReduction="20000"/>
          </a:bodyPr>
          <a:lstStyle/>
          <a:p>
            <a:pPr marL="0" lvl="0" indent="0">
              <a:buNone/>
            </a:pPr>
            <a:r>
              <a:rPr lang="en-GB" sz="1800" b="1" u="sng" dirty="0">
                <a:solidFill>
                  <a:schemeClr val="tx2"/>
                </a:solidFill>
                <a:effectLst/>
                <a:ea typeface="Cambria" panose="02040503050406030204" pitchFamily="18" charset="0"/>
              </a:rPr>
              <a:t>Commonly asked questions</a:t>
            </a:r>
          </a:p>
          <a:p>
            <a:pPr marL="342900" lvl="0" indent="-342900">
              <a:buFont typeface="+mj-lt"/>
              <a:buAutoNum type="arabicPeriod"/>
            </a:pPr>
            <a:r>
              <a:rPr lang="en-GB" sz="1800" dirty="0">
                <a:solidFill>
                  <a:schemeClr val="tx2"/>
                </a:solidFill>
                <a:effectLst/>
                <a:ea typeface="Cambria" panose="02040503050406030204" pitchFamily="18" charset="0"/>
              </a:rPr>
              <a:t>Do you need to play a musical instrument to do GCSE – Yes.</a:t>
            </a:r>
          </a:p>
          <a:p>
            <a:pPr marL="342900" lvl="0" indent="-342900">
              <a:buFont typeface="+mj-lt"/>
              <a:buAutoNum type="arabicPeriod"/>
            </a:pPr>
            <a:r>
              <a:rPr lang="en-GB" sz="1800" dirty="0">
                <a:solidFill>
                  <a:schemeClr val="tx2"/>
                </a:solidFill>
                <a:effectLst/>
                <a:ea typeface="Cambria" panose="02040503050406030204" pitchFamily="18" charset="0"/>
              </a:rPr>
              <a:t>Does singing count as an instrument – Yes.</a:t>
            </a:r>
          </a:p>
          <a:p>
            <a:pPr marL="342900" lvl="0" indent="-342900">
              <a:buFont typeface="+mj-lt"/>
              <a:buAutoNum type="arabicPeriod"/>
            </a:pPr>
            <a:r>
              <a:rPr lang="en-GB" sz="1800" dirty="0">
                <a:solidFill>
                  <a:schemeClr val="tx2"/>
                </a:solidFill>
                <a:effectLst/>
                <a:ea typeface="Cambria" panose="02040503050406030204" pitchFamily="18" charset="0"/>
              </a:rPr>
              <a:t>Do you need any music grades to do GCSE? No, but to get a Level 9 you have to play or sing grade 4/5 pieces well. Students can still learn and perform grade 4 pieces even if they haven’t taken the grade 4 exam.</a:t>
            </a:r>
          </a:p>
          <a:p>
            <a:pPr marL="342900" lvl="0" indent="-342900">
              <a:buFont typeface="+mj-lt"/>
              <a:buAutoNum type="arabicPeriod"/>
            </a:pPr>
            <a:r>
              <a:rPr lang="en-GB" sz="1800" dirty="0">
                <a:solidFill>
                  <a:schemeClr val="tx2"/>
                </a:solidFill>
                <a:effectLst/>
                <a:ea typeface="Cambria" panose="02040503050406030204" pitchFamily="18" charset="0"/>
              </a:rPr>
              <a:t>Do you need grade 5 theory to do GCSE Music. No, but it would certainly help. We hope students have grade 5 theory if they are going to take the A Level.</a:t>
            </a:r>
          </a:p>
          <a:p>
            <a:pPr marL="342900" lvl="0" indent="-342900">
              <a:buFont typeface="+mj-lt"/>
              <a:buAutoNum type="arabicPeriod"/>
            </a:pPr>
            <a:r>
              <a:rPr lang="en-GB" sz="1800" dirty="0">
                <a:solidFill>
                  <a:schemeClr val="tx2"/>
                </a:solidFill>
                <a:effectLst/>
                <a:ea typeface="Cambria" panose="02040503050406030204" pitchFamily="18" charset="0"/>
              </a:rPr>
              <a:t>Does the College pay for instrumental lessons for GCSE Music students ? No.</a:t>
            </a:r>
          </a:p>
          <a:p>
            <a:pPr marL="342900" lvl="0" indent="-342900">
              <a:buFont typeface="+mj-lt"/>
              <a:buAutoNum type="arabicPeriod"/>
            </a:pPr>
            <a:r>
              <a:rPr lang="en-GB" sz="1800" dirty="0">
                <a:solidFill>
                  <a:schemeClr val="tx2"/>
                </a:solidFill>
                <a:effectLst/>
                <a:ea typeface="Cambria" panose="02040503050406030204" pitchFamily="18" charset="0"/>
              </a:rPr>
              <a:t>Do GCSE music students have to join at least one extra-curricular music club. Yes, these extra-curricular clubs can be very beneficial to reinforcing a lot of what is required in the GCSE specification. Students, who attend clubs will get higher levels than those that don’t. </a:t>
            </a:r>
          </a:p>
          <a:p>
            <a:pPr marL="342900" lvl="0" indent="-342900">
              <a:buFont typeface="+mj-lt"/>
              <a:buAutoNum type="arabicPeriod"/>
            </a:pPr>
            <a:r>
              <a:rPr lang="en-GB" sz="1800" dirty="0">
                <a:solidFill>
                  <a:schemeClr val="tx2"/>
                </a:solidFill>
                <a:effectLst/>
                <a:ea typeface="Cambria" panose="02040503050406030204" pitchFamily="18" charset="0"/>
              </a:rPr>
              <a:t>Do you need to be able to read music to do GCSE. Yes. If you couldn’t read music you would have to learn how to as part of the course. It would mean you were already behind a lot of the students that take GCSE Music</a:t>
            </a:r>
          </a:p>
          <a:p>
            <a:pPr marL="342900" lvl="0" indent="-342900">
              <a:buFont typeface="+mj-lt"/>
              <a:buAutoNum type="arabicPeriod"/>
            </a:pPr>
            <a:r>
              <a:rPr lang="en-GB" sz="1800" dirty="0">
                <a:solidFill>
                  <a:schemeClr val="tx2"/>
                </a:solidFill>
                <a:effectLst/>
                <a:ea typeface="Cambria" panose="02040503050406030204" pitchFamily="18" charset="0"/>
              </a:rPr>
              <a:t>Could you do A Level music without doing the GCSE first. Yes, you could but only if you were a very good performer at grade 6 level or above  and you had grade 5 theory. It would be much harder without having done GCSE. There would be a lot of vocabulary catching up to do.</a:t>
            </a:r>
          </a:p>
          <a:p>
            <a:pPr marL="342900" lvl="0" indent="-342900">
              <a:buFont typeface="+mj-lt"/>
              <a:buAutoNum type="arabicPeriod"/>
            </a:pPr>
            <a:r>
              <a:rPr lang="en-GB" sz="1800" dirty="0">
                <a:solidFill>
                  <a:schemeClr val="tx2"/>
                </a:solidFill>
                <a:effectLst/>
                <a:ea typeface="Cambria" panose="02040503050406030204" pitchFamily="18" charset="0"/>
              </a:rPr>
              <a:t>Can you still participate in all the musical extra-curricular activities and events if you don’t do GCSE. Yes, you can.</a:t>
            </a:r>
          </a:p>
          <a:p>
            <a:pPr marL="342900" lvl="0" indent="-342900">
              <a:buFont typeface="+mj-lt"/>
              <a:buAutoNum type="arabicPeriod"/>
            </a:pPr>
            <a:r>
              <a:rPr lang="en-GB" sz="1800" dirty="0">
                <a:solidFill>
                  <a:schemeClr val="tx2"/>
                </a:solidFill>
                <a:effectLst/>
                <a:ea typeface="Cambria" panose="02040503050406030204" pitchFamily="18" charset="0"/>
              </a:rPr>
              <a:t>Will I just have </a:t>
            </a:r>
            <a:r>
              <a:rPr lang="en-GB" sz="1800" dirty="0">
                <a:solidFill>
                  <a:schemeClr val="tx2"/>
                </a:solidFill>
                <a:ea typeface="Cambria" panose="02040503050406030204" pitchFamily="18" charset="0"/>
              </a:rPr>
              <a:t>one</a:t>
            </a:r>
            <a:r>
              <a:rPr lang="en-GB" sz="1800" dirty="0">
                <a:solidFill>
                  <a:schemeClr val="tx2"/>
                </a:solidFill>
                <a:effectLst/>
                <a:ea typeface="Cambria" panose="02040503050406030204" pitchFamily="18" charset="0"/>
              </a:rPr>
              <a:t> Music teacher? No, Mrs Shingleton and Mr Day share all the GCSE classes so you will be taught by both </a:t>
            </a:r>
            <a:r>
              <a:rPr lang="en-GB" sz="1800" dirty="0">
                <a:solidFill>
                  <a:schemeClr val="tx2"/>
                </a:solidFill>
                <a:ea typeface="Cambria" panose="02040503050406030204" pitchFamily="18" charset="0"/>
              </a:rPr>
              <a:t>teachers</a:t>
            </a:r>
            <a:r>
              <a:rPr lang="en-GB" sz="1800" dirty="0">
                <a:solidFill>
                  <a:schemeClr val="tx2"/>
                </a:solidFill>
                <a:effectLst/>
                <a:ea typeface="Cambria" panose="02040503050406030204" pitchFamily="18" charset="0"/>
              </a:rPr>
              <a:t>.</a:t>
            </a:r>
          </a:p>
          <a:p>
            <a:pPr marL="342900" lvl="0" indent="-342900">
              <a:buFont typeface="+mj-lt"/>
              <a:buAutoNum type="arabicPeriod"/>
            </a:pPr>
            <a:r>
              <a:rPr lang="en-GB" sz="1800" dirty="0">
                <a:solidFill>
                  <a:schemeClr val="tx2"/>
                </a:solidFill>
                <a:effectLst/>
                <a:ea typeface="Cambria" panose="02040503050406030204" pitchFamily="18" charset="0"/>
              </a:rPr>
              <a:t>Is GCSE Music an easy option? Certainly  Not, but  it is an enjoyable one as 60% of the course is practical performing and creative composition. There is not a lot of essay writing as in some other subjects. </a:t>
            </a:r>
            <a:r>
              <a:rPr lang="en-GB" sz="1800" dirty="0">
                <a:solidFill>
                  <a:schemeClr val="tx2"/>
                </a:solidFill>
                <a:ea typeface="Cambria" panose="02040503050406030204" pitchFamily="18" charset="0"/>
              </a:rPr>
              <a:t>I</a:t>
            </a:r>
            <a:r>
              <a:rPr lang="en-GB" sz="1800" dirty="0">
                <a:solidFill>
                  <a:schemeClr val="tx2"/>
                </a:solidFill>
                <a:effectLst/>
                <a:ea typeface="Cambria" panose="02040503050406030204" pitchFamily="18" charset="0"/>
              </a:rPr>
              <a:t>t is a fun subject to take.</a:t>
            </a:r>
          </a:p>
        </p:txBody>
      </p:sp>
    </p:spTree>
    <p:extLst>
      <p:ext uri="{BB962C8B-B14F-4D97-AF65-F5344CB8AC3E}">
        <p14:creationId xmlns:p14="http://schemas.microsoft.com/office/powerpoint/2010/main" val="1467877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7012DA4-F9F2-E128-C5E3-F487891FF0FD}"/>
              </a:ext>
            </a:extLst>
          </p:cNvPr>
          <p:cNvSpPr>
            <a:spLocks noGrp="1"/>
          </p:cNvSpPr>
          <p:nvPr>
            <p:ph type="title"/>
          </p:nvPr>
        </p:nvSpPr>
        <p:spPr>
          <a:xfrm>
            <a:off x="1028699" y="294538"/>
            <a:ext cx="7421963" cy="1033669"/>
          </a:xfrm>
        </p:spPr>
        <p:txBody>
          <a:bodyPr>
            <a:normAutofit/>
          </a:bodyPr>
          <a:lstStyle/>
          <a:p>
            <a:pPr fontAlgn="base">
              <a:lnSpc>
                <a:spcPct val="90000"/>
              </a:lnSpc>
            </a:pPr>
            <a:br>
              <a:rPr lang="en-GB" sz="1700">
                <a:solidFill>
                  <a:srgbClr val="FFFFFF"/>
                </a:solidFill>
                <a:effectLst/>
                <a:latin typeface="Aptos" panose="020B0004020202020204" pitchFamily="34" charset="0"/>
              </a:rPr>
            </a:br>
            <a:r>
              <a:rPr lang="en-GB" sz="1700">
                <a:solidFill>
                  <a:srgbClr val="FFFFFF"/>
                </a:solidFill>
                <a:effectLst/>
                <a:latin typeface="Aptos" panose="020B0004020202020204" pitchFamily="34" charset="0"/>
              </a:rPr>
              <a:t>Guidance on how the course supports future academic pathways or careers.</a:t>
            </a:r>
            <a:br>
              <a:rPr lang="en-GB" sz="1700">
                <a:solidFill>
                  <a:srgbClr val="FFFFFF"/>
                </a:solidFill>
                <a:effectLst/>
                <a:latin typeface="Aptos" panose="020B0004020202020204" pitchFamily="34" charset="0"/>
              </a:rPr>
            </a:br>
            <a:endParaRPr lang="en-GB" sz="1700">
              <a:solidFill>
                <a:srgbClr val="FFFFFF"/>
              </a:solidFill>
            </a:endParaRPr>
          </a:p>
        </p:txBody>
      </p:sp>
      <p:sp>
        <p:nvSpPr>
          <p:cNvPr id="3" name="Content Placeholder 2">
            <a:extLst>
              <a:ext uri="{FF2B5EF4-FFF2-40B4-BE49-F238E27FC236}">
                <a16:creationId xmlns:a16="http://schemas.microsoft.com/office/drawing/2014/main" id="{A48F2C19-1A0D-AE92-C56D-A395988C7501}"/>
              </a:ext>
            </a:extLst>
          </p:cNvPr>
          <p:cNvSpPr>
            <a:spLocks noGrp="1"/>
          </p:cNvSpPr>
          <p:nvPr>
            <p:ph idx="1"/>
          </p:nvPr>
        </p:nvSpPr>
        <p:spPr>
          <a:xfrm>
            <a:off x="1028699" y="2318197"/>
            <a:ext cx="7293023" cy="3683358"/>
          </a:xfrm>
        </p:spPr>
        <p:txBody>
          <a:bodyPr anchor="ctr">
            <a:normAutofit/>
          </a:bodyPr>
          <a:lstStyle/>
          <a:p>
            <a:endParaRPr lang="en-GB" sz="1700">
              <a:ea typeface="Calibri"/>
              <a:cs typeface="Calibri"/>
            </a:endParaRPr>
          </a:p>
          <a:p>
            <a:endParaRPr lang="en-GB" sz="1700">
              <a:ea typeface="Calibri"/>
              <a:cs typeface="Calibri"/>
            </a:endParaRPr>
          </a:p>
        </p:txBody>
      </p:sp>
      <p:sp>
        <p:nvSpPr>
          <p:cNvPr id="5" name="TextBox 4">
            <a:extLst>
              <a:ext uri="{FF2B5EF4-FFF2-40B4-BE49-F238E27FC236}">
                <a16:creationId xmlns:a16="http://schemas.microsoft.com/office/drawing/2014/main" id="{753CC7B2-D70D-A54C-544D-E215D7ADA9AF}"/>
              </a:ext>
            </a:extLst>
          </p:cNvPr>
          <p:cNvSpPr txBox="1"/>
          <p:nvPr/>
        </p:nvSpPr>
        <p:spPr>
          <a:xfrm>
            <a:off x="0" y="1779314"/>
            <a:ext cx="8965096" cy="3416320"/>
          </a:xfrm>
          <a:prstGeom prst="rect">
            <a:avLst/>
          </a:prstGeom>
          <a:noFill/>
        </p:spPr>
        <p:txBody>
          <a:bodyPr wrap="square">
            <a:spAutoFit/>
          </a:bodyPr>
          <a:lstStyle/>
          <a:p>
            <a:r>
              <a:rPr lang="en-GB" dirty="0"/>
              <a:t>Study A-Level Music at Wymondham College. ​</a:t>
            </a:r>
          </a:p>
          <a:p>
            <a:endParaRPr lang="en-GB" dirty="0"/>
          </a:p>
          <a:p>
            <a:endParaRPr lang="en-GB" dirty="0"/>
          </a:p>
          <a:p>
            <a:r>
              <a:rPr lang="en-GB" b="1" u="sng" dirty="0"/>
              <a:t>Future possible career pathways.</a:t>
            </a:r>
          </a:p>
          <a:p>
            <a:pPr marL="285750" indent="-285750">
              <a:buFont typeface="Arial" panose="020B0604020202020204" pitchFamily="34" charset="0"/>
              <a:buChar char="•"/>
            </a:pPr>
            <a:r>
              <a:rPr lang="en-GB" dirty="0"/>
              <a:t>Arts Administrations – Orchestras, Libraries, Concert Halls.</a:t>
            </a:r>
          </a:p>
          <a:p>
            <a:pPr marL="285750" indent="-285750">
              <a:buFont typeface="Arial" panose="020B0604020202020204" pitchFamily="34" charset="0"/>
              <a:buChar char="•"/>
            </a:pPr>
            <a:r>
              <a:rPr lang="en-GB" dirty="0"/>
              <a:t>Music Journalism.</a:t>
            </a:r>
          </a:p>
          <a:p>
            <a:pPr marL="285750" indent="-285750">
              <a:buFont typeface="Arial" panose="020B0604020202020204" pitchFamily="34" charset="0"/>
              <a:buChar char="•"/>
            </a:pPr>
            <a:r>
              <a:rPr lang="en-GB" dirty="0"/>
              <a:t>Music Education.</a:t>
            </a:r>
          </a:p>
          <a:p>
            <a:pPr marL="285750" indent="-285750">
              <a:buFont typeface="Arial" panose="020B0604020202020204" pitchFamily="34" charset="0"/>
              <a:buChar char="•"/>
            </a:pPr>
            <a:r>
              <a:rPr lang="en-GB" dirty="0"/>
              <a:t>Composers – Film, TV, Games, Popular Music.</a:t>
            </a:r>
          </a:p>
          <a:p>
            <a:pPr marL="285750" indent="-285750">
              <a:buFont typeface="Arial" panose="020B0604020202020204" pitchFamily="34" charset="0"/>
              <a:buChar char="•"/>
            </a:pPr>
            <a:r>
              <a:rPr lang="en-GB" dirty="0"/>
              <a:t>Music Industry – Studios, Promoting Artists, Publicity, Record Labels.</a:t>
            </a:r>
          </a:p>
          <a:p>
            <a:pPr marL="285750" indent="-285750">
              <a:buFont typeface="Arial" panose="020B0604020202020204" pitchFamily="34" charset="0"/>
              <a:buChar char="•"/>
            </a:pPr>
            <a:r>
              <a:rPr lang="en-GB" dirty="0"/>
              <a:t>Performers. </a:t>
            </a:r>
          </a:p>
          <a:p>
            <a:pPr marL="285750" indent="-285750">
              <a:buFont typeface="Arial" panose="020B0604020202020204" pitchFamily="34" charset="0"/>
              <a:buChar char="•"/>
            </a:pPr>
            <a:endParaRPr lang="en-GB" dirty="0"/>
          </a:p>
          <a:p>
            <a:endParaRPr lang="en-GB" dirty="0"/>
          </a:p>
        </p:txBody>
      </p:sp>
    </p:spTree>
    <p:extLst>
      <p:ext uri="{BB962C8B-B14F-4D97-AF65-F5344CB8AC3E}">
        <p14:creationId xmlns:p14="http://schemas.microsoft.com/office/powerpoint/2010/main" val="40724742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23EACF24C8E1549B4BC214788D0AE93" ma:contentTypeVersion="6" ma:contentTypeDescription="Create a new document." ma:contentTypeScope="" ma:versionID="1ce3c1a3d9ea60af1f8d7f11036a88e7">
  <xsd:schema xmlns:xsd="http://www.w3.org/2001/XMLSchema" xmlns:xs="http://www.w3.org/2001/XMLSchema" xmlns:p="http://schemas.microsoft.com/office/2006/metadata/properties" xmlns:ns2="84d7c146-4e3a-4d78-ba7d-db8abde17365" xmlns:ns3="98c4ce00-9ba1-4bc6-8c52-aa848e04605e" targetNamespace="http://schemas.microsoft.com/office/2006/metadata/properties" ma:root="true" ma:fieldsID="88e439d6b5ef17ee15dc5c0c7ac245ea" ns2:_="" ns3:_="">
    <xsd:import namespace="84d7c146-4e3a-4d78-ba7d-db8abde17365"/>
    <xsd:import namespace="98c4ce00-9ba1-4bc6-8c52-aa848e04605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d7c146-4e3a-4d78-ba7d-db8abde173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8c4ce00-9ba1-4bc6-8c52-aa848e04605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F719761-37B6-46CD-BDC4-8A6E9E3E29C6}">
  <ds:schemaRefs>
    <ds:schemaRef ds:uri="84d7c146-4e3a-4d78-ba7d-db8abde17365"/>
    <ds:schemaRef ds:uri="98c4ce00-9ba1-4bc6-8c52-aa848e04605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3188D0C-FDDC-4DF4-A8E1-C16801292060}">
  <ds:schemaRefs>
    <ds:schemaRef ds:uri="http://schemas.microsoft.com/sharepoint/v3/contenttype/forms"/>
  </ds:schemaRefs>
</ds:datastoreItem>
</file>

<file path=customXml/itemProps3.xml><?xml version="1.0" encoding="utf-8"?>
<ds:datastoreItem xmlns:ds="http://schemas.openxmlformats.org/officeDocument/2006/customXml" ds:itemID="{2BC30307-D516-4BFE-83B9-F55205F96B8B}">
  <ds:schemaRefs>
    <ds:schemaRef ds:uri="84d7c146-4e3a-4d78-ba7d-db8abde17365"/>
    <ds:schemaRef ds:uri="98c4ce00-9ba1-4bc6-8c52-aa848e04605e"/>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Ion</Template>
  <TotalTime>58</TotalTime>
  <Words>783</Words>
  <Application>Microsoft Office PowerPoint</Application>
  <PresentationFormat>On-screen Show (4:3)</PresentationFormat>
  <Paragraphs>82</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 </vt:lpstr>
      <vt:lpstr> An overview of your subject. Course structure and content. </vt:lpstr>
      <vt:lpstr>Expectations regarding student commitment, including workload and deadlines. Any coursework or practical elements involved. </vt:lpstr>
      <vt:lpstr> Guidance on how the course supports future academic pathways or careers.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leadership?  Lesson 1</dc:title>
  <dc:creator>Mr D Browning (BRWd1)</dc:creator>
  <cp:lastModifiedBy>A.Day</cp:lastModifiedBy>
  <cp:revision>13</cp:revision>
  <cp:lastPrinted>2022-01-04T11:04:59Z</cp:lastPrinted>
  <dcterms:created xsi:type="dcterms:W3CDTF">2020-09-12T09:05:29Z</dcterms:created>
  <dcterms:modified xsi:type="dcterms:W3CDTF">2025-02-01T10:04:06Z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0x010100723EACF24C8E1549B4BC214788D0AE93</vt:lpwstr>
  </property>
</Properties>
</file>