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257" r:id="rId6"/>
    <p:sldId id="258" r:id="rId7"/>
    <p:sldId id="259" r:id="rId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 D Browning (BRWd1)" initials="MDB(" lastIdx="1" clrIdx="0">
    <p:extLst>
      <p:ext uri="{19B8F6BF-5375-455C-9EA6-DF929625EA0E}">
        <p15:presenceInfo xmlns:p15="http://schemas.microsoft.com/office/powerpoint/2012/main" userId="S::brownida.staff@wymondhamcollege.org::56fc6b79-0d1d-45ba-b198-f008c2b9b2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6D"/>
    <a:srgbClr val="0065A4"/>
    <a:srgbClr val="309E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FA698A-CD70-18A0-BDB4-3F3FB537915B}" v="153" dt="2026-01-29T16:50:34.861"/>
    <p1510:client id="{F794F20E-E041-1095-4E48-2D17D3067819}" v="1275" dt="2026-01-29T16:30:43.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le" userId="S::k.hale@wymcol.org::54725f72-30c6-4f40-9261-8ed260722360" providerId="AD" clId="Web-{F794F20E-E041-1095-4E48-2D17D3067819}"/>
    <pc:docChg chg="modSld">
      <pc:chgData name="K.Hale" userId="S::k.hale@wymcol.org::54725f72-30c6-4f40-9261-8ed260722360" providerId="AD" clId="Web-{F794F20E-E041-1095-4E48-2D17D3067819}" dt="2026-01-29T16:30:43.905" v="1280" actId="1076"/>
      <pc:docMkLst>
        <pc:docMk/>
      </pc:docMkLst>
      <pc:sldChg chg="modSp">
        <pc:chgData name="K.Hale" userId="S::k.hale@wymcol.org::54725f72-30c6-4f40-9261-8ed260722360" providerId="AD" clId="Web-{F794F20E-E041-1095-4E48-2D17D3067819}" dt="2026-01-29T16:08:54.230" v="9" actId="20577"/>
        <pc:sldMkLst>
          <pc:docMk/>
          <pc:sldMk cId="2690224793" sldId="256"/>
        </pc:sldMkLst>
        <pc:spChg chg="mod">
          <ac:chgData name="K.Hale" userId="S::k.hale@wymcol.org::54725f72-30c6-4f40-9261-8ed260722360" providerId="AD" clId="Web-{F794F20E-E041-1095-4E48-2D17D3067819}" dt="2026-01-29T16:08:54.230" v="9" actId="20577"/>
          <ac:spMkLst>
            <pc:docMk/>
            <pc:sldMk cId="2690224793" sldId="256"/>
            <ac:spMk id="6" creationId="{7481E46B-C5F4-49C6-9328-6B4A770B4E76}"/>
          </ac:spMkLst>
        </pc:spChg>
      </pc:sldChg>
      <pc:sldChg chg="addSp delSp modSp">
        <pc:chgData name="K.Hale" userId="S::k.hale@wymcol.org::54725f72-30c6-4f40-9261-8ed260722360" providerId="AD" clId="Web-{F794F20E-E041-1095-4E48-2D17D3067819}" dt="2026-01-29T16:30:43.905" v="1280" actId="1076"/>
        <pc:sldMkLst>
          <pc:docMk/>
          <pc:sldMk cId="1441490321" sldId="257"/>
        </pc:sldMkLst>
        <pc:spChg chg="mod">
          <ac:chgData name="K.Hale" userId="S::k.hale@wymcol.org::54725f72-30c6-4f40-9261-8ed260722360" providerId="AD" clId="Web-{F794F20E-E041-1095-4E48-2D17D3067819}" dt="2026-01-29T16:28:39.122" v="1271" actId="14100"/>
          <ac:spMkLst>
            <pc:docMk/>
            <pc:sldMk cId="1441490321" sldId="257"/>
            <ac:spMk id="5" creationId="{223B6BD1-C8B2-DC75-5C5A-862444A85D07}"/>
          </ac:spMkLst>
        </pc:spChg>
        <pc:spChg chg="add mod">
          <ac:chgData name="K.Hale" userId="S::k.hale@wymcol.org::54725f72-30c6-4f40-9261-8ed260722360" providerId="AD" clId="Web-{F794F20E-E041-1095-4E48-2D17D3067819}" dt="2026-01-29T16:28:31.325" v="1270" actId="1076"/>
          <ac:spMkLst>
            <pc:docMk/>
            <pc:sldMk cId="1441490321" sldId="257"/>
            <ac:spMk id="6" creationId="{D8D7DE92-B931-25A8-A701-A5CFA0432951}"/>
          </ac:spMkLst>
        </pc:spChg>
        <pc:spChg chg="add del mod">
          <ac:chgData name="K.Hale" userId="S::k.hale@wymcol.org::54725f72-30c6-4f40-9261-8ed260722360" providerId="AD" clId="Web-{F794F20E-E041-1095-4E48-2D17D3067819}" dt="2026-01-29T16:30:41.171" v="1279"/>
          <ac:spMkLst>
            <pc:docMk/>
            <pc:sldMk cId="1441490321" sldId="257"/>
            <ac:spMk id="11" creationId="{F21C3D75-7CBF-9C54-0716-54087619CD32}"/>
          </ac:spMkLst>
        </pc:spChg>
        <pc:picChg chg="add mod">
          <ac:chgData name="K.Hale" userId="S::k.hale@wymcol.org::54725f72-30c6-4f40-9261-8ed260722360" providerId="AD" clId="Web-{F794F20E-E041-1095-4E48-2D17D3067819}" dt="2026-01-29T16:28:45.294" v="1272" actId="14100"/>
          <ac:picMkLst>
            <pc:docMk/>
            <pc:sldMk cId="1441490321" sldId="257"/>
            <ac:picMk id="4" creationId="{B19DC7EB-2991-D4BD-5017-AB14D5296B87}"/>
          </ac:picMkLst>
        </pc:picChg>
        <pc:picChg chg="add mod">
          <ac:chgData name="K.Hale" userId="S::k.hale@wymcol.org::54725f72-30c6-4f40-9261-8ed260722360" providerId="AD" clId="Web-{F794F20E-E041-1095-4E48-2D17D3067819}" dt="2026-01-29T16:30:43.905" v="1280" actId="1076"/>
          <ac:picMkLst>
            <pc:docMk/>
            <pc:sldMk cId="1441490321" sldId="257"/>
            <ac:picMk id="9" creationId="{E3BC970E-D7D0-1D75-D3E5-577C6A12353A}"/>
          </ac:picMkLst>
        </pc:picChg>
      </pc:sldChg>
      <pc:sldChg chg="modSp">
        <pc:chgData name="K.Hale" userId="S::k.hale@wymcol.org::54725f72-30c6-4f40-9261-8ed260722360" providerId="AD" clId="Web-{F794F20E-E041-1095-4E48-2D17D3067819}" dt="2026-01-29T16:18:44.351" v="733" actId="20577"/>
        <pc:sldMkLst>
          <pc:docMk/>
          <pc:sldMk cId="1467877557" sldId="258"/>
        </pc:sldMkLst>
        <pc:spChg chg="mod">
          <ac:chgData name="K.Hale" userId="S::k.hale@wymcol.org::54725f72-30c6-4f40-9261-8ed260722360" providerId="AD" clId="Web-{F794F20E-E041-1095-4E48-2D17D3067819}" dt="2026-01-29T16:18:44.351" v="733" actId="20577"/>
          <ac:spMkLst>
            <pc:docMk/>
            <pc:sldMk cId="1467877557" sldId="258"/>
            <ac:spMk id="3" creationId="{903185A3-CED5-7D4F-D324-E053EC38C2F2}"/>
          </ac:spMkLst>
        </pc:spChg>
      </pc:sldChg>
      <pc:sldChg chg="modSp">
        <pc:chgData name="K.Hale" userId="S::k.hale@wymcol.org::54725f72-30c6-4f40-9261-8ed260722360" providerId="AD" clId="Web-{F794F20E-E041-1095-4E48-2D17D3067819}" dt="2026-01-29T16:27:31.089" v="1264" actId="20577"/>
        <pc:sldMkLst>
          <pc:docMk/>
          <pc:sldMk cId="4072474209" sldId="259"/>
        </pc:sldMkLst>
        <pc:spChg chg="mod">
          <ac:chgData name="K.Hale" userId="S::k.hale@wymcol.org::54725f72-30c6-4f40-9261-8ed260722360" providerId="AD" clId="Web-{F794F20E-E041-1095-4E48-2D17D3067819}" dt="2026-01-29T16:27:31.089" v="1264" actId="20577"/>
          <ac:spMkLst>
            <pc:docMk/>
            <pc:sldMk cId="4072474209" sldId="259"/>
            <ac:spMk id="3" creationId="{A48F2C19-1A0D-AE92-C56D-A395988C7501}"/>
          </ac:spMkLst>
        </pc:spChg>
      </pc:sldChg>
    </pc:docChg>
  </pc:docChgLst>
  <pc:docChgLst>
    <pc:chgData name="K.Hale" userId="S::k.hale@wymcol.org::54725f72-30c6-4f40-9261-8ed260722360" providerId="AD" clId="Web-{DCFA698A-CD70-18A0-BDB4-3F3FB537915B}"/>
    <pc:docChg chg="modSld">
      <pc:chgData name="K.Hale" userId="S::k.hale@wymcol.org::54725f72-30c6-4f40-9261-8ed260722360" providerId="AD" clId="Web-{DCFA698A-CD70-18A0-BDB4-3F3FB537915B}" dt="2026-01-29T16:50:34.861" v="157"/>
      <pc:docMkLst>
        <pc:docMk/>
      </pc:docMkLst>
      <pc:sldChg chg="addSp modSp">
        <pc:chgData name="K.Hale" userId="S::k.hale@wymcol.org::54725f72-30c6-4f40-9261-8ed260722360" providerId="AD" clId="Web-{DCFA698A-CD70-18A0-BDB4-3F3FB537915B}" dt="2026-01-29T16:48:32.703" v="141" actId="14100"/>
        <pc:sldMkLst>
          <pc:docMk/>
          <pc:sldMk cId="2690224793" sldId="256"/>
        </pc:sldMkLst>
        <pc:spChg chg="add mod">
          <ac:chgData name="K.Hale" userId="S::k.hale@wymcol.org::54725f72-30c6-4f40-9261-8ed260722360" providerId="AD" clId="Web-{DCFA698A-CD70-18A0-BDB4-3F3FB537915B}" dt="2026-01-29T16:48:13.109" v="137" actId="20577"/>
          <ac:spMkLst>
            <pc:docMk/>
            <pc:sldMk cId="2690224793" sldId="256"/>
            <ac:spMk id="4" creationId="{28882ECE-08F5-0417-C8BB-458281B3C9E4}"/>
          </ac:spMkLst>
        </pc:spChg>
        <pc:picChg chg="add mod">
          <ac:chgData name="K.Hale" userId="S::k.hale@wymcol.org::54725f72-30c6-4f40-9261-8ed260722360" providerId="AD" clId="Web-{DCFA698A-CD70-18A0-BDB4-3F3FB537915B}" dt="2026-01-29T16:48:32.703" v="141" actId="14100"/>
          <ac:picMkLst>
            <pc:docMk/>
            <pc:sldMk cId="2690224793" sldId="256"/>
            <ac:picMk id="2" creationId="{45080AFB-CECD-F9CF-04DF-DFC362EDF1DC}"/>
          </ac:picMkLst>
        </pc:picChg>
      </pc:sldChg>
      <pc:sldChg chg="addSp delSp modSp">
        <pc:chgData name="K.Hale" userId="S::k.hale@wymcol.org::54725f72-30c6-4f40-9261-8ed260722360" providerId="AD" clId="Web-{DCFA698A-CD70-18A0-BDB4-3F3FB537915B}" dt="2026-01-29T16:50:34.861" v="157"/>
        <pc:sldMkLst>
          <pc:docMk/>
          <pc:sldMk cId="1441490321" sldId="257"/>
        </pc:sldMkLst>
        <pc:spChg chg="mod">
          <ac:chgData name="K.Hale" userId="S::k.hale@wymcol.org::54725f72-30c6-4f40-9261-8ed260722360" providerId="AD" clId="Web-{DCFA698A-CD70-18A0-BDB4-3F3FB537915B}" dt="2026-01-29T16:49:00.875" v="143" actId="20577"/>
          <ac:spMkLst>
            <pc:docMk/>
            <pc:sldMk cId="1441490321" sldId="257"/>
            <ac:spMk id="5" creationId="{223B6BD1-C8B2-DC75-5C5A-862444A85D07}"/>
          </ac:spMkLst>
        </pc:spChg>
        <pc:spChg chg="del mod">
          <ac:chgData name="K.Hale" userId="S::k.hale@wymcol.org::54725f72-30c6-4f40-9261-8ed260722360" providerId="AD" clId="Web-{DCFA698A-CD70-18A0-BDB4-3F3FB537915B}" dt="2026-01-29T16:41:59.676" v="82"/>
          <ac:spMkLst>
            <pc:docMk/>
            <pc:sldMk cId="1441490321" sldId="257"/>
            <ac:spMk id="6" creationId="{D8D7DE92-B931-25A8-A701-A5CFA0432951}"/>
          </ac:spMkLst>
        </pc:spChg>
        <pc:spChg chg="add del mod">
          <ac:chgData name="K.Hale" userId="S::k.hale@wymcol.org::54725f72-30c6-4f40-9261-8ed260722360" providerId="AD" clId="Web-{DCFA698A-CD70-18A0-BDB4-3F3FB537915B}" dt="2026-01-29T16:36:13.839" v="8"/>
          <ac:spMkLst>
            <pc:docMk/>
            <pc:sldMk cId="1441490321" sldId="257"/>
            <ac:spMk id="11" creationId="{104C9589-4FE8-70A6-5D62-E0D29041ED4A}"/>
          </ac:spMkLst>
        </pc:spChg>
        <pc:spChg chg="add del mod">
          <ac:chgData name="K.Hale" userId="S::k.hale@wymcol.org::54725f72-30c6-4f40-9261-8ed260722360" providerId="AD" clId="Web-{DCFA698A-CD70-18A0-BDB4-3F3FB537915B}" dt="2026-01-29T16:37:46.047" v="57"/>
          <ac:spMkLst>
            <pc:docMk/>
            <pc:sldMk cId="1441490321" sldId="257"/>
            <ac:spMk id="17" creationId="{C0CB6A7C-D6EB-A792-65E1-0DFA369BAE7B}"/>
          </ac:spMkLst>
        </pc:spChg>
        <pc:spChg chg="add del mod">
          <ac:chgData name="K.Hale" userId="S::k.hale@wymcol.org::54725f72-30c6-4f40-9261-8ed260722360" providerId="AD" clId="Web-{DCFA698A-CD70-18A0-BDB4-3F3FB537915B}" dt="2026-01-29T16:37:35.749" v="38"/>
          <ac:spMkLst>
            <pc:docMk/>
            <pc:sldMk cId="1441490321" sldId="257"/>
            <ac:spMk id="22" creationId="{38E57FD4-1870-287E-CB9F-22462C26AA4B}"/>
          </ac:spMkLst>
        </pc:spChg>
        <pc:spChg chg="add del mod">
          <ac:chgData name="K.Hale" userId="S::k.hale@wymcol.org::54725f72-30c6-4f40-9261-8ed260722360" providerId="AD" clId="Web-{DCFA698A-CD70-18A0-BDB4-3F3FB537915B}" dt="2026-01-29T16:40:47.001" v="67"/>
          <ac:spMkLst>
            <pc:docMk/>
            <pc:sldMk cId="1441490321" sldId="257"/>
            <ac:spMk id="25" creationId="{1C4F2F64-19AD-8388-8E2D-CDA9F9AE3977}"/>
          </ac:spMkLst>
        </pc:spChg>
        <pc:spChg chg="add del mod">
          <ac:chgData name="K.Hale" userId="S::k.hale@wymcol.org::54725f72-30c6-4f40-9261-8ed260722360" providerId="AD" clId="Web-{DCFA698A-CD70-18A0-BDB4-3F3FB537915B}" dt="2026-01-29T16:50:34.861" v="157"/>
          <ac:spMkLst>
            <pc:docMk/>
            <pc:sldMk cId="1441490321" sldId="257"/>
            <ac:spMk id="28" creationId="{B7BC9844-F087-3C34-8231-D443D7E5C804}"/>
          </ac:spMkLst>
        </pc:spChg>
        <pc:picChg chg="add mod">
          <ac:chgData name="K.Hale" userId="S::k.hale@wymcol.org::54725f72-30c6-4f40-9261-8ed260722360" providerId="AD" clId="Web-{DCFA698A-CD70-18A0-BDB4-3F3FB537915B}" dt="2026-01-29T16:36:16.027" v="9" actId="1076"/>
          <ac:picMkLst>
            <pc:docMk/>
            <pc:sldMk cId="1441490321" sldId="257"/>
            <ac:picMk id="7" creationId="{DDB104A2-D109-CEF7-F170-5155DC243A99}"/>
          </ac:picMkLst>
        </pc:picChg>
        <pc:picChg chg="mod">
          <ac:chgData name="K.Hale" userId="S::k.hale@wymcol.org::54725f72-30c6-4f40-9261-8ed260722360" providerId="AD" clId="Web-{DCFA698A-CD70-18A0-BDB4-3F3FB537915B}" dt="2026-01-29T16:41:48.895" v="75" actId="1076"/>
          <ac:picMkLst>
            <pc:docMk/>
            <pc:sldMk cId="1441490321" sldId="257"/>
            <ac:picMk id="9" creationId="{E3BC970E-D7D0-1D75-D3E5-577C6A12353A}"/>
          </ac:picMkLst>
        </pc:picChg>
        <pc:picChg chg="add del mod">
          <ac:chgData name="K.Hale" userId="S::k.hale@wymcol.org::54725f72-30c6-4f40-9261-8ed260722360" providerId="AD" clId="Web-{DCFA698A-CD70-18A0-BDB4-3F3FB537915B}" dt="2026-01-29T16:37:13.449" v="28"/>
          <ac:picMkLst>
            <pc:docMk/>
            <pc:sldMk cId="1441490321" sldId="257"/>
            <ac:picMk id="15" creationId="{4F0A18DE-5E9D-4A61-464C-12488E54BCC3}"/>
          </ac:picMkLst>
        </pc:picChg>
        <pc:picChg chg="add mod">
          <ac:chgData name="K.Hale" userId="S::k.hale@wymcol.org::54725f72-30c6-4f40-9261-8ed260722360" providerId="AD" clId="Web-{DCFA698A-CD70-18A0-BDB4-3F3FB537915B}" dt="2026-01-29T16:49:18.829" v="144" actId="14100"/>
          <ac:picMkLst>
            <pc:docMk/>
            <pc:sldMk cId="1441490321" sldId="257"/>
            <ac:picMk id="21" creationId="{B786D1AB-6BFE-6559-0213-F7A0BFC5AD23}"/>
          </ac:picMkLst>
        </pc:picChg>
        <pc:picChg chg="add del mod">
          <ac:chgData name="K.Hale" userId="S::k.hale@wymcol.org::54725f72-30c6-4f40-9261-8ed260722360" providerId="AD" clId="Web-{DCFA698A-CD70-18A0-BDB4-3F3FB537915B}" dt="2026-01-29T16:50:01.282" v="149"/>
          <ac:picMkLst>
            <pc:docMk/>
            <pc:sldMk cId="1441490321" sldId="257"/>
            <ac:picMk id="24" creationId="{90E6D347-1772-0782-071B-5203EDF8958E}"/>
          </ac:picMkLst>
        </pc:picChg>
        <pc:picChg chg="add mod">
          <ac:chgData name="K.Hale" userId="S::k.hale@wymcol.org::54725f72-30c6-4f40-9261-8ed260722360" providerId="AD" clId="Web-{DCFA698A-CD70-18A0-BDB4-3F3FB537915B}" dt="2026-01-29T16:50:26.798" v="154" actId="1076"/>
          <ac:picMkLst>
            <pc:docMk/>
            <pc:sldMk cId="1441490321" sldId="257"/>
            <ac:picMk id="27" creationId="{A251187E-5954-B344-3FBF-1A057196EC6B}"/>
          </ac:picMkLst>
        </pc:picChg>
      </pc:sldChg>
      <pc:sldChg chg="addSp delSp modSp">
        <pc:chgData name="K.Hale" userId="S::k.hale@wymcol.org::54725f72-30c6-4f40-9261-8ed260722360" providerId="AD" clId="Web-{DCFA698A-CD70-18A0-BDB4-3F3FB537915B}" dt="2026-01-29T16:46:44.514" v="132"/>
        <pc:sldMkLst>
          <pc:docMk/>
          <pc:sldMk cId="1467877557" sldId="258"/>
        </pc:sldMkLst>
        <pc:spChg chg="mod">
          <ac:chgData name="K.Hale" userId="S::k.hale@wymcol.org::54725f72-30c6-4f40-9261-8ed260722360" providerId="AD" clId="Web-{DCFA698A-CD70-18A0-BDB4-3F3FB537915B}" dt="2026-01-29T16:46:44.514" v="132"/>
          <ac:spMkLst>
            <pc:docMk/>
            <pc:sldMk cId="1467877557" sldId="258"/>
            <ac:spMk id="2" creationId="{46BD9FED-E440-E3CF-C47C-C03CCD84E8F7}"/>
          </ac:spMkLst>
        </pc:spChg>
        <pc:spChg chg="mod">
          <ac:chgData name="K.Hale" userId="S::k.hale@wymcol.org::54725f72-30c6-4f40-9261-8ed260722360" providerId="AD" clId="Web-{DCFA698A-CD70-18A0-BDB4-3F3FB537915B}" dt="2026-01-29T16:46:44.514" v="132"/>
          <ac:spMkLst>
            <pc:docMk/>
            <pc:sldMk cId="1467877557" sldId="258"/>
            <ac:spMk id="3" creationId="{903185A3-CED5-7D4F-D324-E053EC38C2F2}"/>
          </ac:spMkLst>
        </pc:spChg>
        <pc:spChg chg="del">
          <ac:chgData name="K.Hale" userId="S::k.hale@wymcol.org::54725f72-30c6-4f40-9261-8ed260722360" providerId="AD" clId="Web-{DCFA698A-CD70-18A0-BDB4-3F3FB537915B}" dt="2026-01-29T16:46:44.514" v="132"/>
          <ac:spMkLst>
            <pc:docMk/>
            <pc:sldMk cId="1467877557" sldId="258"/>
            <ac:spMk id="8" creationId="{09588DA8-065E-4F6F-8EFD-43104AB2E0CF}"/>
          </ac:spMkLst>
        </pc:spChg>
        <pc:spChg chg="del">
          <ac:chgData name="K.Hale" userId="S::k.hale@wymcol.org::54725f72-30c6-4f40-9261-8ed260722360" providerId="AD" clId="Web-{DCFA698A-CD70-18A0-BDB4-3F3FB537915B}" dt="2026-01-29T16:46:44.514" v="132"/>
          <ac:spMkLst>
            <pc:docMk/>
            <pc:sldMk cId="1467877557" sldId="258"/>
            <ac:spMk id="10" creationId="{C4285719-470E-454C-AF62-8323075F1F5B}"/>
          </ac:spMkLst>
        </pc:spChg>
        <pc:spChg chg="del">
          <ac:chgData name="K.Hale" userId="S::k.hale@wymcol.org::54725f72-30c6-4f40-9261-8ed260722360" providerId="AD" clId="Web-{DCFA698A-CD70-18A0-BDB4-3F3FB537915B}" dt="2026-01-29T16:46:44.514" v="132"/>
          <ac:spMkLst>
            <pc:docMk/>
            <pc:sldMk cId="1467877557" sldId="258"/>
            <ac:spMk id="12" creationId="{CD9FE4EF-C4D8-49A0-B2FF-81D8DB7D8A24}"/>
          </ac:spMkLst>
        </pc:spChg>
        <pc:spChg chg="del">
          <ac:chgData name="K.Hale" userId="S::k.hale@wymcol.org::54725f72-30c6-4f40-9261-8ed260722360" providerId="AD" clId="Web-{DCFA698A-CD70-18A0-BDB4-3F3FB537915B}" dt="2026-01-29T16:46:44.514" v="132"/>
          <ac:spMkLst>
            <pc:docMk/>
            <pc:sldMk cId="1467877557" sldId="258"/>
            <ac:spMk id="14" creationId="{4300840D-0A0B-4512-BACA-B439D5B9C57C}"/>
          </ac:spMkLst>
        </pc:spChg>
        <pc:spChg chg="del">
          <ac:chgData name="K.Hale" userId="S::k.hale@wymcol.org::54725f72-30c6-4f40-9261-8ed260722360" providerId="AD" clId="Web-{DCFA698A-CD70-18A0-BDB4-3F3FB537915B}" dt="2026-01-29T16:46:44.514" v="132"/>
          <ac:spMkLst>
            <pc:docMk/>
            <pc:sldMk cId="1467877557" sldId="258"/>
            <ac:spMk id="16" creationId="{D2B78728-A580-49A7-84F9-6EF6F583ADE0}"/>
          </ac:spMkLst>
        </pc:spChg>
        <pc:spChg chg="del">
          <ac:chgData name="K.Hale" userId="S::k.hale@wymcol.org::54725f72-30c6-4f40-9261-8ed260722360" providerId="AD" clId="Web-{DCFA698A-CD70-18A0-BDB4-3F3FB537915B}" dt="2026-01-29T16:46:44.514" v="132"/>
          <ac:spMkLst>
            <pc:docMk/>
            <pc:sldMk cId="1467877557" sldId="258"/>
            <ac:spMk id="18" creationId="{38FAA1A1-D861-433F-88FA-1E9D6FD31D11}"/>
          </ac:spMkLst>
        </pc:spChg>
        <pc:spChg chg="del">
          <ac:chgData name="K.Hale" userId="S::k.hale@wymcol.org::54725f72-30c6-4f40-9261-8ed260722360" providerId="AD" clId="Web-{DCFA698A-CD70-18A0-BDB4-3F3FB537915B}" dt="2026-01-29T16:46:44.514" v="132"/>
          <ac:spMkLst>
            <pc:docMk/>
            <pc:sldMk cId="1467877557" sldId="258"/>
            <ac:spMk id="20" creationId="{8D71EDA1-87BF-4D5D-AB79-F346FD19278A}"/>
          </ac:spMkLst>
        </pc:spChg>
        <pc:picChg chg="add mod">
          <ac:chgData name="K.Hale" userId="S::k.hale@wymcol.org::54725f72-30c6-4f40-9261-8ed260722360" providerId="AD" clId="Web-{DCFA698A-CD70-18A0-BDB4-3F3FB537915B}" dt="2026-01-29T16:46:44.514" v="132"/>
          <ac:picMkLst>
            <pc:docMk/>
            <pc:sldMk cId="1467877557" sldId="258"/>
            <ac:picMk id="4" creationId="{8BFF3599-253C-F12C-6FDB-09D7D9F8225F}"/>
          </ac:picMkLst>
        </pc:picChg>
      </pc:sldChg>
      <pc:sldChg chg="addSp delSp modSp">
        <pc:chgData name="K.Hale" userId="S::k.hale@wymcol.org::54725f72-30c6-4f40-9261-8ed260722360" providerId="AD" clId="Web-{DCFA698A-CD70-18A0-BDB4-3F3FB537915B}" dt="2026-01-29T16:46:24.951" v="131"/>
        <pc:sldMkLst>
          <pc:docMk/>
          <pc:sldMk cId="4072474209" sldId="259"/>
        </pc:sldMkLst>
        <pc:spChg chg="mod">
          <ac:chgData name="K.Hale" userId="S::k.hale@wymcol.org::54725f72-30c6-4f40-9261-8ed260722360" providerId="AD" clId="Web-{DCFA698A-CD70-18A0-BDB4-3F3FB537915B}" dt="2026-01-29T16:46:24.951" v="131"/>
          <ac:spMkLst>
            <pc:docMk/>
            <pc:sldMk cId="4072474209" sldId="259"/>
            <ac:spMk id="2" creationId="{C7012DA4-F9F2-E128-C5E3-F487891FF0FD}"/>
          </ac:spMkLst>
        </pc:spChg>
        <pc:spChg chg="mod">
          <ac:chgData name="K.Hale" userId="S::k.hale@wymcol.org::54725f72-30c6-4f40-9261-8ed260722360" providerId="AD" clId="Web-{DCFA698A-CD70-18A0-BDB4-3F3FB537915B}" dt="2026-01-29T16:46:24.951" v="131"/>
          <ac:spMkLst>
            <pc:docMk/>
            <pc:sldMk cId="4072474209" sldId="259"/>
            <ac:spMk id="3" creationId="{A48F2C19-1A0D-AE92-C56D-A395988C7501}"/>
          </ac:spMkLst>
        </pc:spChg>
        <pc:spChg chg="add del">
          <ac:chgData name="K.Hale" userId="S::k.hale@wymcol.org::54725f72-30c6-4f40-9261-8ed260722360" providerId="AD" clId="Web-{DCFA698A-CD70-18A0-BDB4-3F3FB537915B}" dt="2026-01-29T16:46:24.951" v="131"/>
          <ac:spMkLst>
            <pc:docMk/>
            <pc:sldMk cId="4072474209" sldId="259"/>
            <ac:spMk id="22" creationId="{1B15ED52-F352-441B-82BF-E0EA34836D08}"/>
          </ac:spMkLst>
        </pc:spChg>
        <pc:spChg chg="add del">
          <ac:chgData name="K.Hale" userId="S::k.hale@wymcol.org::54725f72-30c6-4f40-9261-8ed260722360" providerId="AD" clId="Web-{DCFA698A-CD70-18A0-BDB4-3F3FB537915B}" dt="2026-01-29T16:46:24.951" v="131"/>
          <ac:spMkLst>
            <pc:docMk/>
            <pc:sldMk cId="4072474209" sldId="259"/>
            <ac:spMk id="23" creationId="{3B2E3793-BFE6-45A2-9B7B-E18844431C99}"/>
          </ac:spMkLst>
        </pc:spChg>
        <pc:spChg chg="add del">
          <ac:chgData name="K.Hale" userId="S::k.hale@wymcol.org::54725f72-30c6-4f40-9261-8ed260722360" providerId="AD" clId="Web-{DCFA698A-CD70-18A0-BDB4-3F3FB537915B}" dt="2026-01-29T16:46:24.951" v="131"/>
          <ac:spMkLst>
            <pc:docMk/>
            <pc:sldMk cId="4072474209" sldId="259"/>
            <ac:spMk id="24" creationId="{BC4C4868-CB8F-4AF9-9CDB-8108F2C19B67}"/>
          </ac:spMkLst>
        </pc:spChg>
        <pc:spChg chg="add del">
          <ac:chgData name="K.Hale" userId="S::k.hale@wymcol.org::54725f72-30c6-4f40-9261-8ed260722360" providerId="AD" clId="Web-{DCFA698A-CD70-18A0-BDB4-3F3FB537915B}" dt="2026-01-29T16:46:24.951" v="131"/>
          <ac:spMkLst>
            <pc:docMk/>
            <pc:sldMk cId="4072474209" sldId="259"/>
            <ac:spMk id="25" creationId="{375E0459-6403-40CD-989D-56A4407CA12E}"/>
          </ac:spMkLst>
        </pc:spChg>
        <pc:spChg chg="add del">
          <ac:chgData name="K.Hale" userId="S::k.hale@wymcol.org::54725f72-30c6-4f40-9261-8ed260722360" providerId="AD" clId="Web-{DCFA698A-CD70-18A0-BDB4-3F3FB537915B}" dt="2026-01-29T16:46:24.951" v="131"/>
          <ac:spMkLst>
            <pc:docMk/>
            <pc:sldMk cId="4072474209" sldId="259"/>
            <ac:spMk id="26" creationId="{53E5B1A8-3AC9-4BD1-9BBC-78CA94F2D1BA}"/>
          </ac:spMkLst>
        </pc:spChg>
        <pc:spChg chg="add del">
          <ac:chgData name="K.Hale" userId="S::k.hale@wymcol.org::54725f72-30c6-4f40-9261-8ed260722360" providerId="AD" clId="Web-{DCFA698A-CD70-18A0-BDB4-3F3FB537915B}" dt="2026-01-29T16:46:24.935" v="130"/>
          <ac:spMkLst>
            <pc:docMk/>
            <pc:sldMk cId="4072474209" sldId="259"/>
            <ac:spMk id="31" creationId="{59A309A7-1751-4ABE-A3C1-EEC40366AD89}"/>
          </ac:spMkLst>
        </pc:spChg>
        <pc:spChg chg="add del">
          <ac:chgData name="K.Hale" userId="S::k.hale@wymcol.org::54725f72-30c6-4f40-9261-8ed260722360" providerId="AD" clId="Web-{DCFA698A-CD70-18A0-BDB4-3F3FB537915B}" dt="2026-01-29T16:46:24.935" v="130"/>
          <ac:spMkLst>
            <pc:docMk/>
            <pc:sldMk cId="4072474209" sldId="259"/>
            <ac:spMk id="33" creationId="{967D8EB6-EAE1-4F9C-B398-83321E287204}"/>
          </ac:spMkLst>
        </pc:spChg>
        <pc:spChg chg="add">
          <ac:chgData name="K.Hale" userId="S::k.hale@wymcol.org::54725f72-30c6-4f40-9261-8ed260722360" providerId="AD" clId="Web-{DCFA698A-CD70-18A0-BDB4-3F3FB537915B}" dt="2026-01-29T16:46:24.951" v="131"/>
          <ac:spMkLst>
            <pc:docMk/>
            <pc:sldMk cId="4072474209" sldId="259"/>
            <ac:spMk id="35" creationId="{3ECBE1F1-D69B-4AFA-ABD5-8E41720EF6DE}"/>
          </ac:spMkLst>
        </pc:spChg>
        <pc:spChg chg="add">
          <ac:chgData name="K.Hale" userId="S::k.hale@wymcol.org::54725f72-30c6-4f40-9261-8ed260722360" providerId="AD" clId="Web-{DCFA698A-CD70-18A0-BDB4-3F3FB537915B}" dt="2026-01-29T16:46:24.951" v="131"/>
          <ac:spMkLst>
            <pc:docMk/>
            <pc:sldMk cId="4072474209" sldId="259"/>
            <ac:spMk id="36" creationId="{603A6265-E10C-4B85-9C20-E75FCAF9CC63}"/>
          </ac:spMkLst>
        </pc:spChg>
        <pc:picChg chg="add mod ord">
          <ac:chgData name="K.Hale" userId="S::k.hale@wymcol.org::54725f72-30c6-4f40-9261-8ed260722360" providerId="AD" clId="Web-{DCFA698A-CD70-18A0-BDB4-3F3FB537915B}" dt="2026-01-29T16:46:24.951" v="131"/>
          <ac:picMkLst>
            <pc:docMk/>
            <pc:sldMk cId="4072474209" sldId="259"/>
            <ac:picMk id="4" creationId="{1B8A8A0B-FBF0-3979-317D-B285055B36A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0FC6AE5-30C8-4261-B671-80EFF5FB83C4}" type="datetimeFigureOut">
              <a:rPr lang="en-GB" smtClean="0"/>
              <a:t>29/01/2026</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61842998-A89D-4D66-9F5C-2B278904357E}" type="slidenum">
              <a:rPr lang="en-GB" smtClean="0"/>
              <a:t>‹#›</a:t>
            </a:fld>
            <a:endParaRPr lang="en-GB"/>
          </a:p>
        </p:txBody>
      </p:sp>
    </p:spTree>
    <p:extLst>
      <p:ext uri="{BB962C8B-B14F-4D97-AF65-F5344CB8AC3E}">
        <p14:creationId xmlns:p14="http://schemas.microsoft.com/office/powerpoint/2010/main" val="4152409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7288A22-F256-4252-8617-C5719A339BB9}" type="datetimeFigureOut">
              <a:rPr lang="en-GB" smtClean="0"/>
              <a:t>29/01/2026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405011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288A22-F256-4252-8617-C5719A339BB9}" type="datetimeFigureOut">
              <a:rPr lang="en-GB" smtClean="0"/>
              <a:t>29/01/2026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3727989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288A22-F256-4252-8617-C5719A339BB9}" type="datetimeFigureOut">
              <a:rPr lang="en-GB" smtClean="0"/>
              <a:t>29/01/2026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33619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288A22-F256-4252-8617-C5719A339BB9}" type="datetimeFigureOut">
              <a:rPr lang="en-GB" smtClean="0"/>
              <a:t>29/01/2026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117826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288A22-F256-4252-8617-C5719A339BB9}" type="datetimeFigureOut">
              <a:rPr lang="en-GB" smtClean="0"/>
              <a:t>29/01/2026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3983006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7288A22-F256-4252-8617-C5719A339BB9}" type="datetimeFigureOut">
              <a:rPr lang="en-GB" smtClean="0"/>
              <a:t>29/01/2026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98106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7288A22-F256-4252-8617-C5719A339BB9}" type="datetimeFigureOut">
              <a:rPr lang="en-GB" smtClean="0"/>
              <a:t>29/01/2026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66157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7288A22-F256-4252-8617-C5719A339BB9}" type="datetimeFigureOut">
              <a:rPr lang="en-GB" smtClean="0"/>
              <a:t>29/01/2026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216017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88A22-F256-4252-8617-C5719A339BB9}" type="datetimeFigureOut">
              <a:rPr lang="en-GB" smtClean="0"/>
              <a:t>29/01/2026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29108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288A22-F256-4252-8617-C5719A339BB9}" type="datetimeFigureOut">
              <a:rPr lang="en-GB" smtClean="0"/>
              <a:t>29/01/2026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100741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288A22-F256-4252-8617-C5719A339BB9}" type="datetimeFigureOut">
              <a:rPr lang="en-GB" smtClean="0"/>
              <a:t>29/01/2026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9036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l="55000" r="-3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88A22-F256-4252-8617-C5719A339BB9}" type="datetimeFigureOut">
              <a:rPr lang="en-GB" smtClean="0"/>
              <a:t>29/01/2026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7C418-B940-4C93-8B80-C7C8CD81045E}" type="slidenum">
              <a:rPr lang="en-GB" smtClean="0"/>
              <a:t>‹#›</a:t>
            </a:fld>
            <a:endParaRPr lang="en-GB"/>
          </a:p>
        </p:txBody>
      </p:sp>
    </p:spTree>
    <p:extLst>
      <p:ext uri="{BB962C8B-B14F-4D97-AF65-F5344CB8AC3E}">
        <p14:creationId xmlns:p14="http://schemas.microsoft.com/office/powerpoint/2010/main" val="1085449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flickr.com/photos/vancouverfilmschool/3672794277/"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lindeay.wordpress.com/tag/author-interview/" TargetMode="External"/><Relationship Id="rId7" Type="http://schemas.openxmlformats.org/officeDocument/2006/relationships/hyperlink" Target="https://www.flickr.com/photos/garrettziegler/16289612678"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s://francescricart.com/tutorial-javascript/page/2/" TargetMode="External"/><Relationship Id="rId5" Type="http://schemas.openxmlformats.org/officeDocument/2006/relationships/hyperlink" Target="https://www.flickr.com/photos/thearches/5600175643/" TargetMode="External"/><Relationship Id="rId10" Type="http://schemas.openxmlformats.org/officeDocument/2006/relationships/image" Target="../media/image8.jpeg"/><Relationship Id="rId4" Type="http://schemas.openxmlformats.org/officeDocument/2006/relationships/image" Target="../media/image5.jpeg"/><Relationship Id="rId9" Type="http://schemas.openxmlformats.org/officeDocument/2006/relationships/hyperlink" Target="https://alaninbelfast.blogspot.com/2015/03/the-pillowman-lyric-theatre-24-march-19.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260648"/>
            <a:ext cx="9144000" cy="0"/>
          </a:xfrm>
          <a:prstGeom prst="line">
            <a:avLst/>
          </a:prstGeom>
          <a:ln w="38100">
            <a:solidFill>
              <a:srgbClr val="00396D"/>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6597352"/>
            <a:ext cx="9144000" cy="0"/>
          </a:xfrm>
          <a:prstGeom prst="line">
            <a:avLst/>
          </a:prstGeom>
          <a:ln w="38100">
            <a:solidFill>
              <a:srgbClr val="00396D"/>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1218" y="404664"/>
            <a:ext cx="2729511" cy="864096"/>
          </a:xfrm>
          <a:prstGeom prst="rect">
            <a:avLst/>
          </a:prstGeom>
        </p:spPr>
      </p:pic>
      <p:sp>
        <p:nvSpPr>
          <p:cNvPr id="12" name="Title 1"/>
          <p:cNvSpPr>
            <a:spLocks noGrp="1"/>
          </p:cNvSpPr>
          <p:nvPr>
            <p:ph type="ctrTitle"/>
          </p:nvPr>
        </p:nvSpPr>
        <p:spPr>
          <a:xfrm>
            <a:off x="756692" y="682067"/>
            <a:ext cx="7630616" cy="1656177"/>
          </a:xfrm>
          <a:ln>
            <a:noFill/>
          </a:ln>
        </p:spPr>
        <p:txBody>
          <a:bodyPr>
            <a:normAutofit/>
          </a:bodyPr>
          <a:lstStyle/>
          <a:p>
            <a:pPr eaLnBrk="1" hangingPunct="1"/>
            <a:br>
              <a:rPr lang="en-GB" sz="3200" b="1">
                <a:solidFill>
                  <a:srgbClr val="002060"/>
                </a:solidFill>
                <a:latin typeface="Arial" panose="020B0604020202020204" pitchFamily="34" charset="0"/>
                <a:cs typeface="Arial" panose="020B0604020202020204" pitchFamily="34" charset="0"/>
              </a:rPr>
            </a:br>
            <a:endParaRPr lang="en-GB" sz="3200" b="1">
              <a:solidFill>
                <a:srgbClr val="00206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481E46B-C5F4-49C6-9328-6B4A770B4E76}"/>
              </a:ext>
            </a:extLst>
          </p:cNvPr>
          <p:cNvSpPr txBox="1">
            <a:spLocks/>
          </p:cNvSpPr>
          <p:nvPr/>
        </p:nvSpPr>
        <p:spPr>
          <a:xfrm>
            <a:off x="-316427" y="1207950"/>
            <a:ext cx="7772400" cy="4896544"/>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dirty="0">
                <a:solidFill>
                  <a:srgbClr val="002060"/>
                </a:solidFill>
                <a:latin typeface="+mn-lt"/>
                <a:cs typeface="Arial"/>
              </a:rPr>
              <a:t>Wymondham </a:t>
            </a:r>
          </a:p>
          <a:p>
            <a:r>
              <a:rPr lang="en-GB" sz="6600" dirty="0">
                <a:solidFill>
                  <a:srgbClr val="002060"/>
                </a:solidFill>
                <a:latin typeface="+mn-lt"/>
                <a:cs typeface="Arial"/>
              </a:rPr>
              <a:t>College</a:t>
            </a:r>
            <a:br>
              <a:rPr lang="en-GB" sz="8000" dirty="0">
                <a:latin typeface="+mn-lt"/>
                <a:cs typeface="Arial" panose="020B0604020202020204" pitchFamily="34" charset="0"/>
              </a:rPr>
            </a:br>
            <a:br>
              <a:rPr lang="en-GB" sz="3600" dirty="0">
                <a:latin typeface="+mn-lt"/>
                <a:cs typeface="Arial" panose="020B0604020202020204" pitchFamily="34" charset="0"/>
              </a:rPr>
            </a:br>
            <a:r>
              <a:rPr lang="en-GB" sz="3200" b="1" dirty="0">
                <a:solidFill>
                  <a:srgbClr val="002060"/>
                </a:solidFill>
                <a:latin typeface="+mn-lt"/>
                <a:cs typeface="Arial"/>
              </a:rPr>
              <a:t>Options</a:t>
            </a:r>
          </a:p>
          <a:p>
            <a:r>
              <a:rPr lang="en-GB" sz="3200" b="1" dirty="0">
                <a:solidFill>
                  <a:srgbClr val="002060"/>
                </a:solidFill>
                <a:latin typeface="+mn-lt"/>
                <a:cs typeface="Arial"/>
              </a:rPr>
              <a:t>Subject: GCSE Drama </a:t>
            </a:r>
            <a:endParaRPr lang="en-GB" sz="3200" b="1" dirty="0">
              <a:solidFill>
                <a:srgbClr val="002060"/>
              </a:solidFill>
              <a:latin typeface="+mn-lt"/>
              <a:ea typeface="Calibri"/>
              <a:cs typeface="Arial"/>
            </a:endParaRPr>
          </a:p>
          <a:p>
            <a:endParaRPr lang="en-GB" sz="3200" b="1" dirty="0">
              <a:solidFill>
                <a:srgbClr val="002060"/>
              </a:solidFill>
              <a:latin typeface="+mn-lt"/>
              <a:ea typeface="Calibri"/>
              <a:cs typeface="Arial"/>
            </a:endParaRPr>
          </a:p>
        </p:txBody>
      </p:sp>
      <p:pic>
        <p:nvPicPr>
          <p:cNvPr id="2" name="Picture 1" descr="A group of men dancing&#10;&#10;AI-generated content may be incorrect.">
            <a:extLst>
              <a:ext uri="{FF2B5EF4-FFF2-40B4-BE49-F238E27FC236}">
                <a16:creationId xmlns:a16="http://schemas.microsoft.com/office/drawing/2014/main" id="{45080AFB-CECD-F9CF-04DF-DFC362EDF1D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612559" y="3434210"/>
            <a:ext cx="3526049" cy="3138219"/>
          </a:xfrm>
          <a:prstGeom prst="rect">
            <a:avLst/>
          </a:prstGeom>
        </p:spPr>
      </p:pic>
      <p:sp>
        <p:nvSpPr>
          <p:cNvPr id="4" name="TextBox 3">
            <a:extLst>
              <a:ext uri="{FF2B5EF4-FFF2-40B4-BE49-F238E27FC236}">
                <a16:creationId xmlns:a16="http://schemas.microsoft.com/office/drawing/2014/main" id="{28882ECE-08F5-0417-C8BB-458281B3C9E4}"/>
              </a:ext>
            </a:extLst>
          </p:cNvPr>
          <p:cNvSpPr txBox="1"/>
          <p:nvPr/>
        </p:nvSpPr>
        <p:spPr>
          <a:xfrm>
            <a:off x="2190750" y="5019675"/>
            <a:ext cx="4762500" cy="317500"/>
          </a:xfrm>
          <a:prstGeom prst="rect">
            <a:avLst/>
          </a:prstGeom>
        </p:spPr>
        <p:txBody>
          <a:bodyPr lIns="91440" tIns="45720" rIns="91440" bIns="45720" anchor="t">
            <a:normAutofit fontScale="92500" lnSpcReduction="20000"/>
          </a:bodyPr>
          <a:lstStyle/>
          <a:p>
            <a:r>
              <a:rPr lang="en-US" dirty="0"/>
              <a:t>.</a:t>
            </a:r>
          </a:p>
        </p:txBody>
      </p:sp>
    </p:spTree>
    <p:extLst>
      <p:ext uri="{BB962C8B-B14F-4D97-AF65-F5344CB8AC3E}">
        <p14:creationId xmlns:p14="http://schemas.microsoft.com/office/powerpoint/2010/main" val="269022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B00C5-0152-287A-C6FD-F8C5CC99AE29}"/>
              </a:ext>
            </a:extLst>
          </p:cNvPr>
          <p:cNvSpPr>
            <a:spLocks noGrp="1"/>
          </p:cNvSpPr>
          <p:nvPr>
            <p:ph type="title"/>
          </p:nvPr>
        </p:nvSpPr>
        <p:spPr>
          <a:xfrm>
            <a:off x="350041" y="586855"/>
            <a:ext cx="2401025" cy="3387497"/>
          </a:xfrm>
        </p:spPr>
        <p:txBody>
          <a:bodyPr anchor="b">
            <a:normAutofit/>
          </a:bodyPr>
          <a:lstStyle/>
          <a:p>
            <a:pPr algn="r" fontAlgn="base">
              <a:lnSpc>
                <a:spcPct val="90000"/>
              </a:lnSpc>
            </a:pPr>
            <a:br>
              <a:rPr lang="en-GB" sz="3000">
                <a:solidFill>
                  <a:srgbClr val="FFFFFF"/>
                </a:solidFill>
                <a:effectLst/>
                <a:latin typeface="Aptos" panose="020B0004020202020204" pitchFamily="34" charset="0"/>
              </a:rPr>
            </a:br>
            <a:r>
              <a:rPr lang="en-GB" sz="3000">
                <a:solidFill>
                  <a:srgbClr val="FFFFFF"/>
                </a:solidFill>
                <a:effectLst/>
                <a:latin typeface="Aptos" panose="020B0004020202020204" pitchFamily="34" charset="0"/>
              </a:rPr>
              <a:t>An overview of your subject.</a:t>
            </a:r>
            <a:br>
              <a:rPr lang="en-GB" sz="3000">
                <a:solidFill>
                  <a:srgbClr val="FFFFFF"/>
                </a:solidFill>
                <a:effectLst/>
                <a:latin typeface="Aptos" panose="020B0004020202020204" pitchFamily="34" charset="0"/>
              </a:rPr>
            </a:br>
            <a:r>
              <a:rPr lang="en-GB" sz="3000">
                <a:solidFill>
                  <a:srgbClr val="FFFFFF"/>
                </a:solidFill>
                <a:effectLst/>
                <a:latin typeface="Aptos" panose="020B0004020202020204" pitchFamily="34" charset="0"/>
              </a:rPr>
              <a:t>Course structure and content.</a:t>
            </a:r>
            <a:br>
              <a:rPr lang="en-GB" sz="3000">
                <a:solidFill>
                  <a:srgbClr val="FFFFFF"/>
                </a:solidFill>
                <a:effectLst/>
                <a:latin typeface="Aptos" panose="020B0004020202020204" pitchFamily="34" charset="0"/>
              </a:rPr>
            </a:br>
            <a:endParaRPr lang="en-GB" sz="3000">
              <a:solidFill>
                <a:srgbClr val="FFFFFF"/>
              </a:solidFill>
            </a:endParaRPr>
          </a:p>
        </p:txBody>
      </p:sp>
      <p:sp>
        <p:nvSpPr>
          <p:cNvPr id="3" name="Content Placeholder 2">
            <a:extLst>
              <a:ext uri="{FF2B5EF4-FFF2-40B4-BE49-F238E27FC236}">
                <a16:creationId xmlns:a16="http://schemas.microsoft.com/office/drawing/2014/main" id="{9CD4B2C4-16A2-63D6-1EBF-79C3D4164B48}"/>
              </a:ext>
            </a:extLst>
          </p:cNvPr>
          <p:cNvSpPr>
            <a:spLocks noGrp="1"/>
          </p:cNvSpPr>
          <p:nvPr>
            <p:ph idx="1"/>
          </p:nvPr>
        </p:nvSpPr>
        <p:spPr>
          <a:xfrm>
            <a:off x="3626904" y="399749"/>
            <a:ext cx="4916510" cy="5546047"/>
          </a:xfrm>
        </p:spPr>
        <p:txBody>
          <a:bodyPr anchor="ctr">
            <a:normAutofit/>
          </a:bodyPr>
          <a:lstStyle/>
          <a:p>
            <a:pPr marL="0" indent="0">
              <a:buNone/>
            </a:pPr>
            <a:br>
              <a:rPr lang="en-GB" sz="1700">
                <a:effectLst/>
                <a:latin typeface="Aptos" panose="020B0004020202020204" pitchFamily="34" charset="0"/>
              </a:rPr>
            </a:br>
            <a:endParaRPr lang="en-GB" sz="1700"/>
          </a:p>
        </p:txBody>
      </p:sp>
      <p:sp>
        <p:nvSpPr>
          <p:cNvPr id="5" name="Content Placeholder 2">
            <a:extLst>
              <a:ext uri="{FF2B5EF4-FFF2-40B4-BE49-F238E27FC236}">
                <a16:creationId xmlns:a16="http://schemas.microsoft.com/office/drawing/2014/main" id="{223B6BD1-C8B2-DC75-5C5A-862444A85D07}"/>
              </a:ext>
            </a:extLst>
          </p:cNvPr>
          <p:cNvSpPr txBox="1">
            <a:spLocks/>
          </p:cNvSpPr>
          <p:nvPr/>
        </p:nvSpPr>
        <p:spPr>
          <a:xfrm>
            <a:off x="3083455" y="175027"/>
            <a:ext cx="4897320" cy="5287255"/>
          </a:xfrm>
          <a:prstGeom prst="rect">
            <a:avLst/>
          </a:prstGeom>
        </p:spPr>
        <p:txBody>
          <a:bodyPr vert="horz" lIns="91440" tIns="45720" rIns="91440" bIns="45720" rtlCol="0" anchor="ct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000" dirty="0">
              <a:ea typeface="Calibri"/>
              <a:cs typeface="Calibri"/>
            </a:endParaRPr>
          </a:p>
          <a:p>
            <a:r>
              <a:rPr lang="en-GB" sz="2000" dirty="0">
                <a:ea typeface="Calibri"/>
                <a:cs typeface="Calibri"/>
              </a:rPr>
              <a:t>Unit 1- Understanding Drama</a:t>
            </a:r>
          </a:p>
          <a:p>
            <a:pPr marL="0" indent="0">
              <a:buNone/>
            </a:pPr>
            <a:r>
              <a:rPr lang="en-GB" sz="2000" dirty="0">
                <a:ea typeface="Calibri"/>
                <a:cs typeface="Calibri"/>
              </a:rPr>
              <a:t>This is a written exam. You will have 1 hr 45 mins. It is in 3 sections; theatre makers, Noughts and Crosses, Live Theatre Review. It is out of 80 marks and is 40% of the overall GCSE.</a:t>
            </a:r>
          </a:p>
          <a:p>
            <a:pPr marL="0" indent="0">
              <a:buNone/>
            </a:pPr>
            <a:endParaRPr lang="en-GB" sz="2000" dirty="0">
              <a:ea typeface="Calibri"/>
              <a:cs typeface="Calibri"/>
            </a:endParaRPr>
          </a:p>
          <a:p>
            <a:r>
              <a:rPr lang="en-GB" sz="2000" dirty="0">
                <a:ea typeface="Calibri"/>
                <a:cs typeface="Calibri"/>
              </a:rPr>
              <a:t>Unit 2- Devising Theatre.</a:t>
            </a:r>
          </a:p>
          <a:p>
            <a:pPr marL="0" indent="0">
              <a:buNone/>
            </a:pPr>
            <a:r>
              <a:rPr lang="en-GB" sz="2000" dirty="0">
                <a:ea typeface="Calibri"/>
                <a:cs typeface="Calibri"/>
              </a:rPr>
              <a:t>You will be a performer or a technician. You will be assessed in a practical exam and will hand in a log book about the journey to devise your practical work.</a:t>
            </a:r>
          </a:p>
          <a:p>
            <a:pPr marL="0" indent="0">
              <a:buNone/>
            </a:pPr>
            <a:endParaRPr lang="en-GB" sz="2000" dirty="0">
              <a:ea typeface="Calibri"/>
              <a:cs typeface="Calibri"/>
            </a:endParaRPr>
          </a:p>
          <a:p>
            <a:r>
              <a:rPr lang="en-GB" sz="2000" dirty="0">
                <a:ea typeface="Calibri"/>
                <a:cs typeface="Calibri"/>
              </a:rPr>
              <a:t>Unit 3- Text</a:t>
            </a:r>
          </a:p>
          <a:p>
            <a:pPr marL="0" indent="0">
              <a:buNone/>
            </a:pPr>
            <a:r>
              <a:rPr lang="en-GB" sz="2000" dirty="0">
                <a:ea typeface="Calibri"/>
                <a:cs typeface="Calibri"/>
              </a:rPr>
              <a:t>You will study a text and perform two short extracts from this play. You may perform a monologue, duologue or group extract. You must also submit a short statement of dramatic intention</a:t>
            </a:r>
          </a:p>
          <a:p>
            <a:endParaRPr lang="en-GB" sz="2400" dirty="0">
              <a:ea typeface="Calibri"/>
              <a:cs typeface="Calibri"/>
            </a:endParaRPr>
          </a:p>
        </p:txBody>
      </p:sp>
      <p:pic>
        <p:nvPicPr>
          <p:cNvPr id="4" name="Picture 3" descr="A book cover with black and white text&#10;&#10;AI-generated content may be incorrect.">
            <a:extLst>
              <a:ext uri="{FF2B5EF4-FFF2-40B4-BE49-F238E27FC236}">
                <a16:creationId xmlns:a16="http://schemas.microsoft.com/office/drawing/2014/main" id="{B19DC7EB-2991-D4BD-5017-AB14D5296B8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97331" y="-12939"/>
            <a:ext cx="1341867" cy="2067463"/>
          </a:xfrm>
          <a:prstGeom prst="rect">
            <a:avLst/>
          </a:prstGeom>
        </p:spPr>
      </p:pic>
      <p:pic>
        <p:nvPicPr>
          <p:cNvPr id="9" name="Picture 8" descr="A person sleeping on a bed&#10;&#10;AI-generated content may be incorrect.">
            <a:extLst>
              <a:ext uri="{FF2B5EF4-FFF2-40B4-BE49-F238E27FC236}">
                <a16:creationId xmlns:a16="http://schemas.microsoft.com/office/drawing/2014/main" id="{E3BC970E-D7D0-1D75-D3E5-577C6A12353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024887" y="5591184"/>
            <a:ext cx="2113472" cy="1282801"/>
          </a:xfrm>
          <a:prstGeom prst="rect">
            <a:avLst/>
          </a:prstGeom>
        </p:spPr>
      </p:pic>
      <p:pic>
        <p:nvPicPr>
          <p:cNvPr id="7" name="Picture 6" descr="A theater with red curtains and a red curtain&#10;&#10;AI-generated content may be incorrect.">
            <a:extLst>
              <a:ext uri="{FF2B5EF4-FFF2-40B4-BE49-F238E27FC236}">
                <a16:creationId xmlns:a16="http://schemas.microsoft.com/office/drawing/2014/main" id="{DDB104A2-D109-CEF7-F170-5155DC243A9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8755" y="4829983"/>
            <a:ext cx="3048000" cy="2028825"/>
          </a:xfrm>
          <a:prstGeom prst="rect">
            <a:avLst/>
          </a:prstGeom>
        </p:spPr>
      </p:pic>
      <p:pic>
        <p:nvPicPr>
          <p:cNvPr id="21" name="Picture 20" descr="A group of men sitting at a table&#10;&#10;AI-generated content may be incorrect.">
            <a:extLst>
              <a:ext uri="{FF2B5EF4-FFF2-40B4-BE49-F238E27FC236}">
                <a16:creationId xmlns:a16="http://schemas.microsoft.com/office/drawing/2014/main" id="{B786D1AB-6BFE-6559-0213-F7A0BFC5AD23}"/>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940170" y="5584458"/>
            <a:ext cx="2271623" cy="1296250"/>
          </a:xfrm>
          <a:prstGeom prst="rect">
            <a:avLst/>
          </a:prstGeom>
        </p:spPr>
      </p:pic>
      <p:pic>
        <p:nvPicPr>
          <p:cNvPr id="27" name="Picture 26" descr="A close up of a sound mixer&#10;&#10;AI-generated content may be incorrect.">
            <a:extLst>
              <a:ext uri="{FF2B5EF4-FFF2-40B4-BE49-F238E27FC236}">
                <a16:creationId xmlns:a16="http://schemas.microsoft.com/office/drawing/2014/main" id="{A251187E-5954-B344-3FBF-1A057196EC6B}"/>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7138357" y="5585602"/>
            <a:ext cx="2084719" cy="1293964"/>
          </a:xfrm>
          <a:prstGeom prst="rect">
            <a:avLst/>
          </a:prstGeom>
        </p:spPr>
      </p:pic>
    </p:spTree>
    <p:extLst>
      <p:ext uri="{BB962C8B-B14F-4D97-AF65-F5344CB8AC3E}">
        <p14:creationId xmlns:p14="http://schemas.microsoft.com/office/powerpoint/2010/main" val="144149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D9FED-E440-E3CF-C47C-C03CCD84E8F7}"/>
              </a:ext>
            </a:extLst>
          </p:cNvPr>
          <p:cNvSpPr>
            <a:spLocks noGrp="1"/>
          </p:cNvSpPr>
          <p:nvPr>
            <p:ph type="title"/>
          </p:nvPr>
        </p:nvSpPr>
        <p:spPr>
          <a:xfrm>
            <a:off x="657519" y="741391"/>
            <a:ext cx="4109789" cy="1616203"/>
          </a:xfrm>
        </p:spPr>
        <p:txBody>
          <a:bodyPr anchor="b">
            <a:normAutofit/>
          </a:bodyPr>
          <a:lstStyle/>
          <a:p>
            <a:pPr fontAlgn="base">
              <a:lnSpc>
                <a:spcPct val="90000"/>
              </a:lnSpc>
            </a:pPr>
            <a:r>
              <a:rPr lang="en-GB" sz="1800">
                <a:effectLst/>
                <a:latin typeface="Aptos" panose="020B0004020202020204" pitchFamily="34" charset="0"/>
              </a:rPr>
              <a:t>Expectations regarding student commitment, including workload and deadlines.</a:t>
            </a:r>
            <a:br>
              <a:rPr lang="en-GB" sz="1800">
                <a:effectLst/>
                <a:latin typeface="Aptos" panose="020B0004020202020204" pitchFamily="34" charset="0"/>
              </a:rPr>
            </a:br>
            <a:r>
              <a:rPr lang="en-GB" sz="1800">
                <a:effectLst/>
                <a:latin typeface="Aptos" panose="020B0004020202020204" pitchFamily="34" charset="0"/>
              </a:rPr>
              <a:t>Any coursework or practical elements involved.</a:t>
            </a:r>
            <a:br>
              <a:rPr lang="en-GB" sz="1800">
                <a:effectLst/>
                <a:latin typeface="Aptos" panose="020B0004020202020204" pitchFamily="34" charset="0"/>
              </a:rPr>
            </a:br>
            <a:endParaRPr lang="en-GB" sz="1800"/>
          </a:p>
        </p:txBody>
      </p:sp>
      <p:sp>
        <p:nvSpPr>
          <p:cNvPr id="3" name="Content Placeholder 2">
            <a:extLst>
              <a:ext uri="{FF2B5EF4-FFF2-40B4-BE49-F238E27FC236}">
                <a16:creationId xmlns:a16="http://schemas.microsoft.com/office/drawing/2014/main" id="{903185A3-CED5-7D4F-D324-E053EC38C2F2}"/>
              </a:ext>
            </a:extLst>
          </p:cNvPr>
          <p:cNvSpPr>
            <a:spLocks noGrp="1"/>
          </p:cNvSpPr>
          <p:nvPr>
            <p:ph idx="1"/>
          </p:nvPr>
        </p:nvSpPr>
        <p:spPr>
          <a:xfrm>
            <a:off x="657519" y="2533476"/>
            <a:ext cx="4109789" cy="3447832"/>
          </a:xfrm>
        </p:spPr>
        <p:txBody>
          <a:bodyPr anchor="t">
            <a:normAutofit/>
          </a:bodyPr>
          <a:lstStyle/>
          <a:p>
            <a:pPr>
              <a:lnSpc>
                <a:spcPct val="90000"/>
              </a:lnSpc>
            </a:pPr>
            <a:r>
              <a:rPr lang="en-GB" sz="1400" b="1">
                <a:ea typeface="Calibri"/>
                <a:cs typeface="Calibri"/>
              </a:rPr>
              <a:t>You should choose this subject</a:t>
            </a:r>
            <a:r>
              <a:rPr lang="en-GB" sz="1400">
                <a:ea typeface="Calibri"/>
                <a:cs typeface="Calibri"/>
              </a:rPr>
              <a:t> if you can perform in front of a live audience and examiner.</a:t>
            </a:r>
          </a:p>
          <a:p>
            <a:pPr>
              <a:lnSpc>
                <a:spcPct val="90000"/>
              </a:lnSpc>
            </a:pPr>
            <a:r>
              <a:rPr lang="en-GB" sz="1400" b="1">
                <a:ea typeface="Calibri"/>
                <a:cs typeface="Calibri"/>
              </a:rPr>
              <a:t>You should choose this subject </a:t>
            </a:r>
            <a:r>
              <a:rPr lang="en-GB" sz="1400">
                <a:ea typeface="Calibri"/>
                <a:cs typeface="Calibri"/>
              </a:rPr>
              <a:t>if you can work well in a team and listen to your peers' ideas.</a:t>
            </a:r>
          </a:p>
          <a:p>
            <a:pPr>
              <a:lnSpc>
                <a:spcPct val="90000"/>
              </a:lnSpc>
            </a:pPr>
            <a:r>
              <a:rPr lang="en-GB" sz="1400" b="1">
                <a:ea typeface="Calibri"/>
                <a:cs typeface="Calibri"/>
              </a:rPr>
              <a:t>You should take this subject</a:t>
            </a:r>
            <a:r>
              <a:rPr lang="en-GB" sz="1400">
                <a:ea typeface="Calibri"/>
                <a:cs typeface="Calibri"/>
              </a:rPr>
              <a:t> if you can learn lines easily and/or have prior experience designing stage lighting, sound, set or costume.</a:t>
            </a:r>
          </a:p>
          <a:p>
            <a:pPr>
              <a:lnSpc>
                <a:spcPct val="90000"/>
              </a:lnSpc>
            </a:pPr>
            <a:r>
              <a:rPr lang="en-GB" sz="1400" b="1">
                <a:ea typeface="Calibri"/>
                <a:cs typeface="Calibri"/>
              </a:rPr>
              <a:t>You should chose this subject</a:t>
            </a:r>
            <a:r>
              <a:rPr lang="en-GB" sz="1400">
                <a:ea typeface="Calibri"/>
                <a:cs typeface="Calibri"/>
              </a:rPr>
              <a:t> if you do not want your GCSE to be 100% weighted on the final exam.</a:t>
            </a:r>
          </a:p>
          <a:p>
            <a:pPr>
              <a:lnSpc>
                <a:spcPct val="90000"/>
              </a:lnSpc>
            </a:pPr>
            <a:r>
              <a:rPr lang="en-GB" sz="1400" b="1">
                <a:ea typeface="Calibri"/>
                <a:cs typeface="Calibri"/>
              </a:rPr>
              <a:t>You should choose this subject </a:t>
            </a:r>
            <a:r>
              <a:rPr lang="en-GB" sz="1400">
                <a:ea typeface="Calibri"/>
                <a:cs typeface="Calibri"/>
              </a:rPr>
              <a:t>if you would prefer to submit coursework that is essay based or an alternative media such as scrap book, video diary etc.</a:t>
            </a:r>
          </a:p>
          <a:p>
            <a:pPr marL="0" indent="0">
              <a:lnSpc>
                <a:spcPct val="90000"/>
              </a:lnSpc>
              <a:buNone/>
            </a:pPr>
            <a:r>
              <a:rPr lang="en-GB" sz="1400">
                <a:ea typeface="Calibri"/>
                <a:cs typeface="Calibri"/>
              </a:rPr>
              <a:t> </a:t>
            </a:r>
            <a:endParaRPr lang="en-US" sz="1400"/>
          </a:p>
        </p:txBody>
      </p:sp>
      <p:pic>
        <p:nvPicPr>
          <p:cNvPr id="4" name="Picture 3" descr="A group of people putting their hands together&#10;&#10;AI-generated content may be incorrect.">
            <a:extLst>
              <a:ext uri="{FF2B5EF4-FFF2-40B4-BE49-F238E27FC236}">
                <a16:creationId xmlns:a16="http://schemas.microsoft.com/office/drawing/2014/main" id="{8BFF3599-253C-F12C-6FDB-09D7D9F8225F}"/>
              </a:ext>
            </a:extLst>
          </p:cNvPr>
          <p:cNvPicPr>
            <a:picLocks noChangeAspect="1"/>
          </p:cNvPicPr>
          <p:nvPr/>
        </p:nvPicPr>
        <p:blipFill>
          <a:blip r:embed="rId2"/>
          <a:srcRect l="30775" r="33300" b="-1"/>
          <a:stretch>
            <a:fillRect/>
          </a:stretch>
        </p:blipFill>
        <p:spPr>
          <a:xfrm>
            <a:off x="5453109" y="10"/>
            <a:ext cx="3690890" cy="6857990"/>
          </a:xfrm>
          <a:prstGeom prst="rect">
            <a:avLst/>
          </a:prstGeom>
        </p:spPr>
      </p:pic>
      <p:grpSp>
        <p:nvGrpSpPr>
          <p:cNvPr id="25" name="Group 24">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51478" y="0"/>
            <a:ext cx="92522" cy="6858000"/>
            <a:chOff x="12068638" y="0"/>
            <a:chExt cx="123362" cy="6858000"/>
          </a:xfrm>
        </p:grpSpPr>
        <p:sp>
          <p:nvSpPr>
            <p:cNvPr id="26" name="Rectangle 25">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7877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n and Woman Near Table · Free Stock Photo">
            <a:extLst>
              <a:ext uri="{FF2B5EF4-FFF2-40B4-BE49-F238E27FC236}">
                <a16:creationId xmlns:a16="http://schemas.microsoft.com/office/drawing/2014/main" id="{1B8A8A0B-FBF0-3979-317D-B285055B36A6}"/>
              </a:ext>
            </a:extLst>
          </p:cNvPr>
          <p:cNvPicPr>
            <a:picLocks noChangeAspect="1"/>
          </p:cNvPicPr>
          <p:nvPr/>
        </p:nvPicPr>
        <p:blipFill>
          <a:blip r:embed="rId2"/>
          <a:srcRect l="40167" r="20339" b="-2"/>
          <a:stretch>
            <a:fillRect/>
          </a:stretch>
        </p:blipFill>
        <p:spPr>
          <a:xfrm>
            <a:off x="20" y="-2"/>
            <a:ext cx="4057627" cy="6858002"/>
          </a:xfrm>
          <a:prstGeom prst="rect">
            <a:avLst/>
          </a:prstGeom>
        </p:spPr>
      </p:pic>
      <p:sp useBgFill="1">
        <p:nvSpPr>
          <p:cNvPr id="36" name="Rectangle 35">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12DA4-F9F2-E128-C5E3-F487891FF0FD}"/>
              </a:ext>
            </a:extLst>
          </p:cNvPr>
          <p:cNvSpPr>
            <a:spLocks noGrp="1"/>
          </p:cNvSpPr>
          <p:nvPr>
            <p:ph type="title"/>
          </p:nvPr>
        </p:nvSpPr>
        <p:spPr>
          <a:xfrm>
            <a:off x="4586487" y="405685"/>
            <a:ext cx="4098726" cy="1559301"/>
          </a:xfrm>
        </p:spPr>
        <p:txBody>
          <a:bodyPr>
            <a:normAutofit/>
          </a:bodyPr>
          <a:lstStyle/>
          <a:p>
            <a:pPr fontAlgn="base">
              <a:lnSpc>
                <a:spcPct val="90000"/>
              </a:lnSpc>
            </a:pPr>
            <a:br>
              <a:rPr lang="en-GB" sz="1900">
                <a:effectLst/>
                <a:latin typeface="Aptos" panose="020B0004020202020204" pitchFamily="34" charset="0"/>
              </a:rPr>
            </a:br>
            <a:r>
              <a:rPr lang="en-GB" sz="1900">
                <a:effectLst/>
                <a:latin typeface="Aptos" panose="020B0004020202020204" pitchFamily="34" charset="0"/>
              </a:rPr>
              <a:t>Guidance on how the course supports future academic pathways or careers.</a:t>
            </a:r>
            <a:br>
              <a:rPr lang="en-GB" sz="1900">
                <a:effectLst/>
                <a:latin typeface="Aptos" panose="020B0004020202020204" pitchFamily="34" charset="0"/>
              </a:rPr>
            </a:br>
            <a:endParaRPr lang="en-GB" sz="1900"/>
          </a:p>
        </p:txBody>
      </p:sp>
      <p:sp>
        <p:nvSpPr>
          <p:cNvPr id="3" name="Content Placeholder 2">
            <a:extLst>
              <a:ext uri="{FF2B5EF4-FFF2-40B4-BE49-F238E27FC236}">
                <a16:creationId xmlns:a16="http://schemas.microsoft.com/office/drawing/2014/main" id="{A48F2C19-1A0D-AE92-C56D-A395988C7501}"/>
              </a:ext>
            </a:extLst>
          </p:cNvPr>
          <p:cNvSpPr>
            <a:spLocks noGrp="1"/>
          </p:cNvSpPr>
          <p:nvPr>
            <p:ph idx="1"/>
          </p:nvPr>
        </p:nvSpPr>
        <p:spPr>
          <a:xfrm>
            <a:off x="4586487" y="2743200"/>
            <a:ext cx="3935505" cy="3496878"/>
          </a:xfrm>
        </p:spPr>
        <p:txBody>
          <a:bodyPr anchor="ctr">
            <a:normAutofit/>
          </a:bodyPr>
          <a:lstStyle/>
          <a:p>
            <a:pPr>
              <a:lnSpc>
                <a:spcPct val="90000"/>
              </a:lnSpc>
            </a:pPr>
            <a:r>
              <a:rPr lang="en-GB" sz="1400">
                <a:ea typeface="Calibri"/>
                <a:cs typeface="Calibri"/>
              </a:rPr>
              <a:t>Successful entry to sixth forms, colleges, apprenticeships and industry relies on you conducting a successful interview. Drama GCSE teaches you to have the</a:t>
            </a:r>
            <a:r>
              <a:rPr lang="en-GB" sz="1400" b="1">
                <a:ea typeface="Calibri"/>
                <a:cs typeface="Calibri"/>
              </a:rPr>
              <a:t> confidence</a:t>
            </a:r>
            <a:r>
              <a:rPr lang="en-GB" sz="1400">
                <a:ea typeface="Calibri"/>
                <a:cs typeface="Calibri"/>
              </a:rPr>
              <a:t> </a:t>
            </a:r>
            <a:r>
              <a:rPr lang="en-GB" sz="1400" b="1">
                <a:ea typeface="Calibri"/>
                <a:cs typeface="Calibri"/>
              </a:rPr>
              <a:t>to talk to people </a:t>
            </a:r>
            <a:r>
              <a:rPr lang="en-GB" sz="1400">
                <a:ea typeface="Calibri"/>
                <a:cs typeface="Calibri"/>
              </a:rPr>
              <a:t>and therefore present yourself well in </a:t>
            </a:r>
            <a:r>
              <a:rPr lang="en-GB" sz="1400" b="1">
                <a:ea typeface="Calibri"/>
                <a:cs typeface="Calibri"/>
              </a:rPr>
              <a:t>interview</a:t>
            </a:r>
            <a:r>
              <a:rPr lang="en-GB" sz="1400">
                <a:ea typeface="Calibri"/>
                <a:cs typeface="Calibri"/>
              </a:rPr>
              <a:t>. </a:t>
            </a:r>
          </a:p>
          <a:p>
            <a:pPr>
              <a:lnSpc>
                <a:spcPct val="90000"/>
              </a:lnSpc>
            </a:pPr>
            <a:r>
              <a:rPr lang="en-GB" sz="1400">
                <a:ea typeface="Calibri"/>
                <a:cs typeface="Calibri"/>
              </a:rPr>
              <a:t>It teaches you to consider the meaning behind the way people use their </a:t>
            </a:r>
            <a:r>
              <a:rPr lang="en-GB" sz="1400" b="1">
                <a:ea typeface="Calibri"/>
                <a:cs typeface="Calibri"/>
              </a:rPr>
              <a:t>voice, body language and proxemics</a:t>
            </a:r>
            <a:r>
              <a:rPr lang="en-GB" sz="1400">
                <a:ea typeface="Calibri"/>
                <a:cs typeface="Calibri"/>
              </a:rPr>
              <a:t>. This will encourage you to look beneath the obvious and </a:t>
            </a:r>
            <a:r>
              <a:rPr lang="en-GB" sz="1400" b="1">
                <a:ea typeface="Calibri"/>
                <a:cs typeface="Calibri"/>
              </a:rPr>
              <a:t>infer meaning</a:t>
            </a:r>
            <a:r>
              <a:rPr lang="en-GB" sz="1400">
                <a:ea typeface="Calibri"/>
                <a:cs typeface="Calibri"/>
              </a:rPr>
              <a:t> from every detail on stage and in others in life. The skill of inferring meaning is also used in many other GCSEs such as History, English Literature and Language, Psychology, Art, Media Studies and Photography. </a:t>
            </a:r>
          </a:p>
        </p:txBody>
      </p:sp>
    </p:spTree>
    <p:extLst>
      <p:ext uri="{BB962C8B-B14F-4D97-AF65-F5344CB8AC3E}">
        <p14:creationId xmlns:p14="http://schemas.microsoft.com/office/powerpoint/2010/main" val="4072474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3EACF24C8E1549B4BC214788D0AE93" ma:contentTypeVersion="6" ma:contentTypeDescription="Create a new document." ma:contentTypeScope="" ma:versionID="23e6c30f4f30b404306a8da3627b15d9">
  <xsd:schema xmlns:xsd="http://www.w3.org/2001/XMLSchema" xmlns:xs="http://www.w3.org/2001/XMLSchema" xmlns:p="http://schemas.microsoft.com/office/2006/metadata/properties" xmlns:ns2="84d7c146-4e3a-4d78-ba7d-db8abde17365" xmlns:ns3="98c4ce00-9ba1-4bc6-8c52-aa848e04605e" targetNamespace="http://schemas.microsoft.com/office/2006/metadata/properties" ma:root="true" ma:fieldsID="331a3fbb66272583e0293a1c3e1d4bb2" ns2:_="" ns3:_="">
    <xsd:import namespace="84d7c146-4e3a-4d78-ba7d-db8abde17365"/>
    <xsd:import namespace="98c4ce00-9ba1-4bc6-8c52-aa848e04605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d7c146-4e3a-4d78-ba7d-db8abde173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c4ce00-9ba1-4bc6-8c52-aa848e04605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C30307-D516-4BFE-83B9-F55205F96B8B}">
  <ds:schemaRefs>
    <ds:schemaRef ds:uri="84d7c146-4e3a-4d78-ba7d-db8abde17365"/>
    <ds:schemaRef ds:uri="98c4ce00-9ba1-4bc6-8c52-aa848e04605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3188D0C-FDDC-4DF4-A8E1-C16801292060}">
  <ds:schemaRefs>
    <ds:schemaRef ds:uri="http://schemas.microsoft.com/sharepoint/v3/contenttype/forms"/>
  </ds:schemaRefs>
</ds:datastoreItem>
</file>

<file path=customXml/itemProps3.xml><?xml version="1.0" encoding="utf-8"?>
<ds:datastoreItem xmlns:ds="http://schemas.openxmlformats.org/officeDocument/2006/customXml" ds:itemID="{1BD9484A-AF38-4061-9B7D-4BD6010C34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d7c146-4e3a-4d78-ba7d-db8abde17365"/>
    <ds:schemaRef ds:uri="98c4ce00-9ba1-4bc6-8c52-aa848e0460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TotalTime>
  <Words>292</Words>
  <Application>Microsoft Office PowerPoint</Application>
  <PresentationFormat>On-screen Show (4:3)</PresentationFormat>
  <Paragraphs>39</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 </vt:lpstr>
      <vt:lpstr> An overview of your subject. Course structure and content. </vt:lpstr>
      <vt:lpstr>Expectations regarding student commitment, including workload and deadlines. Any coursework or practical elements involved. </vt:lpstr>
      <vt:lpstr> Guidance on how the course supports future academic pathways or careers.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leadership?  Lesson 1</dc:title>
  <dc:creator>Mr D Browning (BRWd1)</dc:creator>
  <cp:lastModifiedBy>L.Adcock</cp:lastModifiedBy>
  <cp:revision>201</cp:revision>
  <cp:lastPrinted>2022-01-04T11:04:59Z</cp:lastPrinted>
  <dcterms:created xsi:type="dcterms:W3CDTF">2020-09-12T09:05:29Z</dcterms:created>
  <dcterms:modified xsi:type="dcterms:W3CDTF">2026-01-29T16:50:40Z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0x010100723EACF24C8E1549B4BC214788D0AE93</vt:lpwstr>
  </property>
</Properties>
</file>