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60" r:id="rId6"/>
    <p:sldId id="258" r:id="rId7"/>
    <p:sldId id="259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 D Browning (BRWd1)" initials="MDB(" lastIdx="1" clrIdx="0">
    <p:extLst>
      <p:ext uri="{19B8F6BF-5375-455C-9EA6-DF929625EA0E}">
        <p15:presenceInfo xmlns:p15="http://schemas.microsoft.com/office/powerpoint/2012/main" userId="S::brownida.staff@wymondhamcollege.org::56fc6b79-0d1d-45ba-b198-f008c2b9b2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D"/>
    <a:srgbClr val="030E3C"/>
    <a:srgbClr val="309EE9"/>
    <a:srgbClr val="006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291C74-B7F4-4129-BF71-857D4E1B3A3C}" v="52" dt="2026-01-28T08:32:34.600"/>
    <p1510:client id="{2014003E-0FE9-4F4E-B127-D99D3631BBE2}" v="1" dt="2026-01-27T09:17:07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.Williams" userId="73811131-5813-41a8-95aa-9c6f383e766f" providerId="ADAL" clId="{3857F9F0-D9BA-458E-9E38-1B7BF8726E62}"/>
    <pc:docChg chg="undo redo custSel addSld delSld modSld">
      <pc:chgData name="K.Williams" userId="73811131-5813-41a8-95aa-9c6f383e766f" providerId="ADAL" clId="{3857F9F0-D9BA-458E-9E38-1B7BF8726E62}" dt="2026-01-28T08:37:11.760" v="963" actId="14100"/>
      <pc:docMkLst>
        <pc:docMk/>
      </pc:docMkLst>
      <pc:sldChg chg="modSp mod">
        <pc:chgData name="K.Williams" userId="73811131-5813-41a8-95aa-9c6f383e766f" providerId="ADAL" clId="{3857F9F0-D9BA-458E-9E38-1B7BF8726E62}" dt="2026-01-27T08:32:32.711" v="46" actId="20577"/>
        <pc:sldMkLst>
          <pc:docMk/>
          <pc:sldMk cId="2690224793" sldId="256"/>
        </pc:sldMkLst>
        <pc:spChg chg="mod">
          <ac:chgData name="K.Williams" userId="73811131-5813-41a8-95aa-9c6f383e766f" providerId="ADAL" clId="{3857F9F0-D9BA-458E-9E38-1B7BF8726E62}" dt="2026-01-27T08:32:32.711" v="46" actId="20577"/>
          <ac:spMkLst>
            <pc:docMk/>
            <pc:sldMk cId="2690224793" sldId="256"/>
            <ac:spMk id="6" creationId="{7481E46B-C5F4-49C6-9328-6B4A770B4E76}"/>
          </ac:spMkLst>
        </pc:spChg>
      </pc:sldChg>
      <pc:sldChg chg="addSp delSp modSp del mod">
        <pc:chgData name="K.Williams" userId="73811131-5813-41a8-95aa-9c6f383e766f" providerId="ADAL" clId="{3857F9F0-D9BA-458E-9E38-1B7BF8726E62}" dt="2026-01-27T08:43:27.587" v="69" actId="47"/>
        <pc:sldMkLst>
          <pc:docMk/>
          <pc:sldMk cId="1441490321" sldId="257"/>
        </pc:sldMkLst>
        <pc:picChg chg="add del mod">
          <ac:chgData name="K.Williams" userId="73811131-5813-41a8-95aa-9c6f383e766f" providerId="ADAL" clId="{3857F9F0-D9BA-458E-9E38-1B7BF8726E62}" dt="2026-01-27T08:42:09.774" v="59" actId="21"/>
          <ac:picMkLst>
            <pc:docMk/>
            <pc:sldMk cId="1441490321" sldId="257"/>
            <ac:picMk id="3" creationId="{4478891F-9013-8CE1-5087-C0DD19888F33}"/>
          </ac:picMkLst>
        </pc:picChg>
        <pc:picChg chg="del">
          <ac:chgData name="K.Williams" userId="73811131-5813-41a8-95aa-9c6f383e766f" providerId="ADAL" clId="{3857F9F0-D9BA-458E-9E38-1B7BF8726E62}" dt="2026-01-27T08:37:01.205" v="47" actId="478"/>
          <ac:picMkLst>
            <pc:docMk/>
            <pc:sldMk cId="1441490321" sldId="257"/>
            <ac:picMk id="17" creationId="{F8ED701A-E555-E96E-37A8-CEDB523EB232}"/>
          </ac:picMkLst>
        </pc:picChg>
      </pc:sldChg>
      <pc:sldChg chg="addSp delSp modSp mod delDesignElem">
        <pc:chgData name="K.Williams" userId="73811131-5813-41a8-95aa-9c6f383e766f" providerId="ADAL" clId="{3857F9F0-D9BA-458E-9E38-1B7BF8726E62}" dt="2026-01-27T14:54:30.665" v="639" actId="1076"/>
        <pc:sldMkLst>
          <pc:docMk/>
          <pc:sldMk cId="1467877557" sldId="258"/>
        </pc:sldMkLst>
        <pc:spChg chg="add del">
          <ac:chgData name="K.Williams" userId="73811131-5813-41a8-95aa-9c6f383e766f" providerId="ADAL" clId="{3857F9F0-D9BA-458E-9E38-1B7BF8726E62}" dt="2026-01-27T14:32:26.021" v="515"/>
          <ac:spMkLst>
            <pc:docMk/>
            <pc:sldMk cId="1467877557" sldId="258"/>
            <ac:spMk id="8" creationId="{09588DA8-065E-4F6F-8EFD-43104AB2E0CF}"/>
          </ac:spMkLst>
        </pc:spChg>
        <pc:spChg chg="add del">
          <ac:chgData name="K.Williams" userId="73811131-5813-41a8-95aa-9c6f383e766f" providerId="ADAL" clId="{3857F9F0-D9BA-458E-9E38-1B7BF8726E62}" dt="2026-01-27T14:32:26.021" v="515"/>
          <ac:spMkLst>
            <pc:docMk/>
            <pc:sldMk cId="1467877557" sldId="258"/>
            <ac:spMk id="10" creationId="{C4285719-470E-454C-AF62-8323075F1F5B}"/>
          </ac:spMkLst>
        </pc:spChg>
        <pc:spChg chg="mod">
          <ac:chgData name="K.Williams" userId="73811131-5813-41a8-95aa-9c6f383e766f" providerId="ADAL" clId="{3857F9F0-D9BA-458E-9E38-1B7BF8726E62}" dt="2026-01-27T14:22:21.133" v="395" actId="5793"/>
          <ac:spMkLst>
            <pc:docMk/>
            <pc:sldMk cId="1467877557" sldId="258"/>
            <ac:spMk id="11" creationId="{0D9438A4-9697-2572-07E9-300B30DB012E}"/>
          </ac:spMkLst>
        </pc:spChg>
        <pc:spChg chg="add del">
          <ac:chgData name="K.Williams" userId="73811131-5813-41a8-95aa-9c6f383e766f" providerId="ADAL" clId="{3857F9F0-D9BA-458E-9E38-1B7BF8726E62}" dt="2026-01-27T14:32:26.021" v="515"/>
          <ac:spMkLst>
            <pc:docMk/>
            <pc:sldMk cId="1467877557" sldId="258"/>
            <ac:spMk id="12" creationId="{CD9FE4EF-C4D8-49A0-B2FF-81D8DB7D8A24}"/>
          </ac:spMkLst>
        </pc:spChg>
        <pc:spChg chg="add del">
          <ac:chgData name="K.Williams" userId="73811131-5813-41a8-95aa-9c6f383e766f" providerId="ADAL" clId="{3857F9F0-D9BA-458E-9E38-1B7BF8726E62}" dt="2026-01-27T14:32:26.021" v="515"/>
          <ac:spMkLst>
            <pc:docMk/>
            <pc:sldMk cId="1467877557" sldId="258"/>
            <ac:spMk id="14" creationId="{4300840D-0A0B-4512-BACA-B439D5B9C57C}"/>
          </ac:spMkLst>
        </pc:spChg>
        <pc:spChg chg="mod">
          <ac:chgData name="K.Williams" userId="73811131-5813-41a8-95aa-9c6f383e766f" providerId="ADAL" clId="{3857F9F0-D9BA-458E-9E38-1B7BF8726E62}" dt="2026-01-27T14:54:30.665" v="639" actId="1076"/>
          <ac:spMkLst>
            <pc:docMk/>
            <pc:sldMk cId="1467877557" sldId="258"/>
            <ac:spMk id="15" creationId="{DAAF2989-6064-4CCC-D718-5E288C01CCB0}"/>
          </ac:spMkLst>
        </pc:spChg>
        <pc:spChg chg="add del">
          <ac:chgData name="K.Williams" userId="73811131-5813-41a8-95aa-9c6f383e766f" providerId="ADAL" clId="{3857F9F0-D9BA-458E-9E38-1B7BF8726E62}" dt="2026-01-27T14:32:26.021" v="515"/>
          <ac:spMkLst>
            <pc:docMk/>
            <pc:sldMk cId="1467877557" sldId="258"/>
            <ac:spMk id="16" creationId="{D2B78728-A580-49A7-84F9-6EF6F583ADE0}"/>
          </ac:spMkLst>
        </pc:spChg>
        <pc:spChg chg="add del">
          <ac:chgData name="K.Williams" userId="73811131-5813-41a8-95aa-9c6f383e766f" providerId="ADAL" clId="{3857F9F0-D9BA-458E-9E38-1B7BF8726E62}" dt="2026-01-27T14:32:26.021" v="515"/>
          <ac:spMkLst>
            <pc:docMk/>
            <pc:sldMk cId="1467877557" sldId="258"/>
            <ac:spMk id="18" creationId="{38FAA1A1-D861-433F-88FA-1E9D6FD31D11}"/>
          </ac:spMkLst>
        </pc:spChg>
        <pc:spChg chg="add mod">
          <ac:chgData name="K.Williams" userId="73811131-5813-41a8-95aa-9c6f383e766f" providerId="ADAL" clId="{3857F9F0-D9BA-458E-9E38-1B7BF8726E62}" dt="2026-01-27T14:54:24.026" v="638" actId="14100"/>
          <ac:spMkLst>
            <pc:docMk/>
            <pc:sldMk cId="1467877557" sldId="258"/>
            <ac:spMk id="19" creationId="{1F53C8CA-D313-413F-A23D-01604E19FCE0}"/>
          </ac:spMkLst>
        </pc:spChg>
        <pc:spChg chg="add del">
          <ac:chgData name="K.Williams" userId="73811131-5813-41a8-95aa-9c6f383e766f" providerId="ADAL" clId="{3857F9F0-D9BA-458E-9E38-1B7BF8726E62}" dt="2026-01-27T14:32:26.021" v="515"/>
          <ac:spMkLst>
            <pc:docMk/>
            <pc:sldMk cId="1467877557" sldId="258"/>
            <ac:spMk id="20" creationId="{8D71EDA1-87BF-4D5D-AB79-F346FD19278A}"/>
          </ac:spMkLst>
        </pc:spChg>
        <pc:graphicFrameChg chg="add mod">
          <ac:chgData name="K.Williams" userId="73811131-5813-41a8-95aa-9c6f383e766f" providerId="ADAL" clId="{3857F9F0-D9BA-458E-9E38-1B7BF8726E62}" dt="2026-01-27T14:14:57.223" v="232"/>
          <ac:graphicFrameMkLst>
            <pc:docMk/>
            <pc:sldMk cId="1467877557" sldId="258"/>
            <ac:graphicFrameMk id="2" creationId="{604CD743-E8BE-A2E6-FC06-F653B7941794}"/>
          </ac:graphicFrameMkLst>
        </pc:graphicFrameChg>
        <pc:graphicFrameChg chg="add mod">
          <ac:chgData name="K.Williams" userId="73811131-5813-41a8-95aa-9c6f383e766f" providerId="ADAL" clId="{3857F9F0-D9BA-458E-9E38-1B7BF8726E62}" dt="2026-01-27T14:16:41.844" v="362"/>
          <ac:graphicFrameMkLst>
            <pc:docMk/>
            <pc:sldMk cId="1467877557" sldId="258"/>
            <ac:graphicFrameMk id="3" creationId="{B674121E-5D21-17D8-0D18-9ABA7A4295B0}"/>
          </ac:graphicFrameMkLst>
        </pc:graphicFrameChg>
        <pc:graphicFrameChg chg="add mod">
          <ac:chgData name="K.Williams" userId="73811131-5813-41a8-95aa-9c6f383e766f" providerId="ADAL" clId="{3857F9F0-D9BA-458E-9E38-1B7BF8726E62}" dt="2026-01-27T14:16:44.963" v="363"/>
          <ac:graphicFrameMkLst>
            <pc:docMk/>
            <pc:sldMk cId="1467877557" sldId="258"/>
            <ac:graphicFrameMk id="4" creationId="{E276A9BF-391B-51C8-D8CB-7CFFE37FE44C}"/>
          </ac:graphicFrameMkLst>
        </pc:graphicFrameChg>
        <pc:graphicFrameChg chg="add mod">
          <ac:chgData name="K.Williams" userId="73811131-5813-41a8-95aa-9c6f383e766f" providerId="ADAL" clId="{3857F9F0-D9BA-458E-9E38-1B7BF8726E62}" dt="2026-01-27T14:16:48.909" v="364"/>
          <ac:graphicFrameMkLst>
            <pc:docMk/>
            <pc:sldMk cId="1467877557" sldId="258"/>
            <ac:graphicFrameMk id="5" creationId="{48C2B24C-FBAE-E82D-E364-F777AF613655}"/>
          </ac:graphicFrameMkLst>
        </pc:graphicFrameChg>
        <pc:graphicFrameChg chg="add mod">
          <ac:chgData name="K.Williams" userId="73811131-5813-41a8-95aa-9c6f383e766f" providerId="ADAL" clId="{3857F9F0-D9BA-458E-9E38-1B7BF8726E62}" dt="2026-01-27T14:26:10.310" v="406"/>
          <ac:graphicFrameMkLst>
            <pc:docMk/>
            <pc:sldMk cId="1467877557" sldId="258"/>
            <ac:graphicFrameMk id="6" creationId="{BA03254E-A636-9914-21DD-F113E727872E}"/>
          </ac:graphicFrameMkLst>
        </pc:graphicFrameChg>
        <pc:picChg chg="del">
          <ac:chgData name="K.Williams" userId="73811131-5813-41a8-95aa-9c6f383e766f" providerId="ADAL" clId="{3857F9F0-D9BA-458E-9E38-1B7BF8726E62}" dt="2026-01-27T14:22:33.775" v="396" actId="478"/>
          <ac:picMkLst>
            <pc:docMk/>
            <pc:sldMk cId="1467877557" sldId="258"/>
            <ac:picMk id="13" creationId="{8EAB6B73-0A43-2E94-D525-01FB8C6B0CE2}"/>
          </ac:picMkLst>
        </pc:picChg>
        <pc:picChg chg="add mod">
          <ac:chgData name="K.Williams" userId="73811131-5813-41a8-95aa-9c6f383e766f" providerId="ADAL" clId="{3857F9F0-D9BA-458E-9E38-1B7BF8726E62}" dt="2026-01-27T14:53:47.936" v="630" actId="1076"/>
          <ac:picMkLst>
            <pc:docMk/>
            <pc:sldMk cId="1467877557" sldId="258"/>
            <ac:picMk id="17" creationId="{DD4B4DA5-522C-75B0-BB16-28A19FE77A31}"/>
          </ac:picMkLst>
        </pc:picChg>
      </pc:sldChg>
      <pc:sldChg chg="addSp delSp modSp mod delDesignElem">
        <pc:chgData name="K.Williams" userId="73811131-5813-41a8-95aa-9c6f383e766f" providerId="ADAL" clId="{3857F9F0-D9BA-458E-9E38-1B7BF8726E62}" dt="2026-01-27T15:20:04.639" v="821" actId="14100"/>
        <pc:sldMkLst>
          <pc:docMk/>
          <pc:sldMk cId="4072474209" sldId="259"/>
        </pc:sldMkLst>
        <pc:spChg chg="mod">
          <ac:chgData name="K.Williams" userId="73811131-5813-41a8-95aa-9c6f383e766f" providerId="ADAL" clId="{3857F9F0-D9BA-458E-9E38-1B7BF8726E62}" dt="2026-01-27T14:35:35.126" v="581" actId="1036"/>
          <ac:spMkLst>
            <pc:docMk/>
            <pc:sldMk cId="4072474209" sldId="259"/>
            <ac:spMk id="3" creationId="{A48F2C19-1A0D-AE92-C56D-A395988C7501}"/>
          </ac:spMkLst>
        </pc:spChg>
        <pc:spChg chg="del mod">
          <ac:chgData name="K.Williams" userId="73811131-5813-41a8-95aa-9c6f383e766f" providerId="ADAL" clId="{3857F9F0-D9BA-458E-9E38-1B7BF8726E62}" dt="2026-01-27T15:18:59.728" v="774" actId="478"/>
          <ac:spMkLst>
            <pc:docMk/>
            <pc:sldMk cId="4072474209" sldId="259"/>
            <ac:spMk id="8" creationId="{A7D996EC-FD3D-5D63-2FF5-B2144ABA2A23}"/>
          </ac:spMkLst>
        </pc:spChg>
        <pc:spChg chg="mod">
          <ac:chgData name="K.Williams" userId="73811131-5813-41a8-95aa-9c6f383e766f" providerId="ADAL" clId="{3857F9F0-D9BA-458E-9E38-1B7BF8726E62}" dt="2026-01-27T14:37:08.199" v="584" actId="20577"/>
          <ac:spMkLst>
            <pc:docMk/>
            <pc:sldMk cId="4072474209" sldId="259"/>
            <ac:spMk id="9" creationId="{DB7AEF7E-AFB4-3CE1-CA5B-08FCA5101968}"/>
          </ac:spMkLst>
        </pc:spChg>
        <pc:spChg chg="mod">
          <ac:chgData name="K.Williams" userId="73811131-5813-41a8-95aa-9c6f383e766f" providerId="ADAL" clId="{3857F9F0-D9BA-458E-9E38-1B7BF8726E62}" dt="2026-01-27T15:20:04.639" v="821" actId="14100"/>
          <ac:spMkLst>
            <pc:docMk/>
            <pc:sldMk cId="4072474209" sldId="259"/>
            <ac:spMk id="10" creationId="{03843F32-B2ED-0CE3-A1D4-834E0A3ED603}"/>
          </ac:spMkLst>
        </pc:spChg>
        <pc:spChg chg="del">
          <ac:chgData name="K.Williams" userId="73811131-5813-41a8-95aa-9c6f383e766f" providerId="ADAL" clId="{3857F9F0-D9BA-458E-9E38-1B7BF8726E62}" dt="2026-01-27T08:39:16.774" v="53" actId="478"/>
          <ac:spMkLst>
            <pc:docMk/>
            <pc:sldMk cId="4072474209" sldId="259"/>
            <ac:spMk id="12" creationId="{DECF6C79-6C57-6B0C-420C-BA83A2CBCE8E}"/>
          </ac:spMkLst>
        </pc:spChg>
        <pc:spChg chg="add del">
          <ac:chgData name="K.Williams" userId="73811131-5813-41a8-95aa-9c6f383e766f" providerId="ADAL" clId="{3857F9F0-D9BA-458E-9E38-1B7BF8726E62}" dt="2026-01-27T14:32:26.021" v="515"/>
          <ac:spMkLst>
            <pc:docMk/>
            <pc:sldMk cId="4072474209" sldId="259"/>
            <ac:spMk id="22" creationId="{1B15ED52-F352-441B-82BF-E0EA34836D08}"/>
          </ac:spMkLst>
        </pc:spChg>
        <pc:spChg chg="add del">
          <ac:chgData name="K.Williams" userId="73811131-5813-41a8-95aa-9c6f383e766f" providerId="ADAL" clId="{3857F9F0-D9BA-458E-9E38-1B7BF8726E62}" dt="2026-01-27T14:32:26.021" v="515"/>
          <ac:spMkLst>
            <pc:docMk/>
            <pc:sldMk cId="4072474209" sldId="259"/>
            <ac:spMk id="23" creationId="{3B2E3793-BFE6-45A2-9B7B-E18844431C99}"/>
          </ac:spMkLst>
        </pc:spChg>
        <pc:spChg chg="add del">
          <ac:chgData name="K.Williams" userId="73811131-5813-41a8-95aa-9c6f383e766f" providerId="ADAL" clId="{3857F9F0-D9BA-458E-9E38-1B7BF8726E62}" dt="2026-01-27T14:32:26.021" v="515"/>
          <ac:spMkLst>
            <pc:docMk/>
            <pc:sldMk cId="4072474209" sldId="259"/>
            <ac:spMk id="24" creationId="{BC4C4868-CB8F-4AF9-9CDB-8108F2C19B67}"/>
          </ac:spMkLst>
        </pc:spChg>
        <pc:spChg chg="add del">
          <ac:chgData name="K.Williams" userId="73811131-5813-41a8-95aa-9c6f383e766f" providerId="ADAL" clId="{3857F9F0-D9BA-458E-9E38-1B7BF8726E62}" dt="2026-01-27T14:32:26.021" v="515"/>
          <ac:spMkLst>
            <pc:docMk/>
            <pc:sldMk cId="4072474209" sldId="259"/>
            <ac:spMk id="25" creationId="{375E0459-6403-40CD-989D-56A4407CA12E}"/>
          </ac:spMkLst>
        </pc:spChg>
        <pc:spChg chg="add del">
          <ac:chgData name="K.Williams" userId="73811131-5813-41a8-95aa-9c6f383e766f" providerId="ADAL" clId="{3857F9F0-D9BA-458E-9E38-1B7BF8726E62}" dt="2026-01-27T14:32:26.021" v="515"/>
          <ac:spMkLst>
            <pc:docMk/>
            <pc:sldMk cId="4072474209" sldId="259"/>
            <ac:spMk id="26" creationId="{53E5B1A8-3AC9-4BD1-9BBC-78CA94F2D1BA}"/>
          </ac:spMkLst>
        </pc:spChg>
        <pc:picChg chg="add del mod">
          <ac:chgData name="K.Williams" userId="73811131-5813-41a8-95aa-9c6f383e766f" providerId="ADAL" clId="{3857F9F0-D9BA-458E-9E38-1B7BF8726E62}" dt="2026-01-27T15:11:49.687" v="750" actId="478"/>
          <ac:picMkLst>
            <pc:docMk/>
            <pc:sldMk cId="4072474209" sldId="259"/>
            <ac:picMk id="4" creationId="{973C5646-CF6C-F0BD-7A8B-C5875560A008}"/>
          </ac:picMkLst>
        </pc:picChg>
        <pc:picChg chg="add del">
          <ac:chgData name="K.Williams" userId="73811131-5813-41a8-95aa-9c6f383e766f" providerId="ADAL" clId="{3857F9F0-D9BA-458E-9E38-1B7BF8726E62}" dt="2026-01-27T08:39:02.138" v="52" actId="478"/>
          <ac:picMkLst>
            <pc:docMk/>
            <pc:sldMk cId="4072474209" sldId="259"/>
            <ac:picMk id="4" creationId="{D862E586-3E6B-8C7F-421B-567F27784BBE}"/>
          </ac:picMkLst>
        </pc:picChg>
        <pc:picChg chg="del">
          <ac:chgData name="K.Williams" userId="73811131-5813-41a8-95aa-9c6f383e766f" providerId="ADAL" clId="{3857F9F0-D9BA-458E-9E38-1B7BF8726E62}" dt="2026-01-27T14:58:49.287" v="640" actId="478"/>
          <ac:picMkLst>
            <pc:docMk/>
            <pc:sldMk cId="4072474209" sldId="259"/>
            <ac:picMk id="6" creationId="{9C9C50F0-47E4-7B4D-C984-AF519F29767A}"/>
          </ac:picMkLst>
        </pc:picChg>
        <pc:picChg chg="del">
          <ac:chgData name="K.Williams" userId="73811131-5813-41a8-95aa-9c6f383e766f" providerId="ADAL" clId="{3857F9F0-D9BA-458E-9E38-1B7BF8726E62}" dt="2026-01-27T14:58:52.658" v="641" actId="478"/>
          <ac:picMkLst>
            <pc:docMk/>
            <pc:sldMk cId="4072474209" sldId="259"/>
            <ac:picMk id="7" creationId="{A01F8B37-C8F2-4BDA-8D9A-FD490FE65244}"/>
          </ac:picMkLst>
        </pc:picChg>
        <pc:picChg chg="add mod">
          <ac:chgData name="K.Williams" userId="73811131-5813-41a8-95aa-9c6f383e766f" providerId="ADAL" clId="{3857F9F0-D9BA-458E-9E38-1B7BF8726E62}" dt="2026-01-27T15:19:58.136" v="819" actId="1038"/>
          <ac:picMkLst>
            <pc:docMk/>
            <pc:sldMk cId="4072474209" sldId="259"/>
            <ac:picMk id="11" creationId="{2E2017BE-42BF-2EB8-0076-CA215762CE1C}"/>
          </ac:picMkLst>
        </pc:picChg>
        <pc:picChg chg="add del mod">
          <ac:chgData name="K.Williams" userId="73811131-5813-41a8-95aa-9c6f383e766f" providerId="ADAL" clId="{3857F9F0-D9BA-458E-9E38-1B7BF8726E62}" dt="2026-01-27T15:11:49.056" v="749" actId="478"/>
          <ac:picMkLst>
            <pc:docMk/>
            <pc:sldMk cId="4072474209" sldId="259"/>
            <ac:picMk id="12" creationId="{CE8BE274-892A-6860-0A91-2031C8864487}"/>
          </ac:picMkLst>
        </pc:picChg>
        <pc:picChg chg="add del mod">
          <ac:chgData name="K.Williams" userId="73811131-5813-41a8-95aa-9c6f383e766f" providerId="ADAL" clId="{3857F9F0-D9BA-458E-9E38-1B7BF8726E62}" dt="2026-01-27T15:11:50.608" v="752" actId="478"/>
          <ac:picMkLst>
            <pc:docMk/>
            <pc:sldMk cId="4072474209" sldId="259"/>
            <ac:picMk id="14" creationId="{BB0D3304-C747-25B7-6AB7-B1E852430F29}"/>
          </ac:picMkLst>
        </pc:picChg>
        <pc:picChg chg="add del mod">
          <ac:chgData name="K.Williams" userId="73811131-5813-41a8-95aa-9c6f383e766f" providerId="ADAL" clId="{3857F9F0-D9BA-458E-9E38-1B7BF8726E62}" dt="2026-01-27T15:11:50.224" v="751" actId="478"/>
          <ac:picMkLst>
            <pc:docMk/>
            <pc:sldMk cId="4072474209" sldId="259"/>
            <ac:picMk id="16" creationId="{B64F6722-FC26-F01D-8C45-1FAA9E2E1BC3}"/>
          </ac:picMkLst>
        </pc:picChg>
        <pc:picChg chg="add del mod">
          <ac:chgData name="K.Williams" userId="73811131-5813-41a8-95aa-9c6f383e766f" providerId="ADAL" clId="{3857F9F0-D9BA-458E-9E38-1B7BF8726E62}" dt="2026-01-27T15:11:48.507" v="747" actId="478"/>
          <ac:picMkLst>
            <pc:docMk/>
            <pc:sldMk cId="4072474209" sldId="259"/>
            <ac:picMk id="18" creationId="{C192319E-BAB7-6C94-296F-DAA8265BBD55}"/>
          </ac:picMkLst>
        </pc:picChg>
        <pc:picChg chg="add mod">
          <ac:chgData name="K.Williams" userId="73811131-5813-41a8-95aa-9c6f383e766f" providerId="ADAL" clId="{3857F9F0-D9BA-458E-9E38-1B7BF8726E62}" dt="2026-01-27T15:19:45.903" v="801" actId="1038"/>
          <ac:picMkLst>
            <pc:docMk/>
            <pc:sldMk cId="4072474209" sldId="259"/>
            <ac:picMk id="20" creationId="{70131F5A-6EA3-3EAE-5C0B-C84F4A4F8E64}"/>
          </ac:picMkLst>
        </pc:picChg>
        <pc:picChg chg="add mod">
          <ac:chgData name="K.Williams" userId="73811131-5813-41a8-95aa-9c6f383e766f" providerId="ADAL" clId="{3857F9F0-D9BA-458E-9E38-1B7BF8726E62}" dt="2026-01-27T15:19:45.903" v="801" actId="1038"/>
          <ac:picMkLst>
            <pc:docMk/>
            <pc:sldMk cId="4072474209" sldId="259"/>
            <ac:picMk id="27" creationId="{CCE0015B-7D98-8065-A3A8-F8CD8B61ADDA}"/>
          </ac:picMkLst>
        </pc:picChg>
      </pc:sldChg>
      <pc:sldChg chg="addSp delSp modSp add mod setBg delDesignElem">
        <pc:chgData name="K.Williams" userId="73811131-5813-41a8-95aa-9c6f383e766f" providerId="ADAL" clId="{3857F9F0-D9BA-458E-9E38-1B7BF8726E62}" dt="2026-01-28T08:37:11.760" v="963" actId="14100"/>
        <pc:sldMkLst>
          <pc:docMk/>
          <pc:sldMk cId="1803751605" sldId="260"/>
        </pc:sldMkLst>
        <pc:spChg chg="add mod">
          <ac:chgData name="K.Williams" userId="73811131-5813-41a8-95aa-9c6f383e766f" providerId="ADAL" clId="{3857F9F0-D9BA-458E-9E38-1B7BF8726E62}" dt="2026-01-28T08:36:05.013" v="953" actId="14100"/>
          <ac:spMkLst>
            <pc:docMk/>
            <pc:sldMk cId="1803751605" sldId="260"/>
            <ac:spMk id="5" creationId="{11842C87-3E12-A138-A467-654F86612CBB}"/>
          </ac:spMkLst>
        </pc:spChg>
        <pc:spChg chg="mod">
          <ac:chgData name="K.Williams" userId="73811131-5813-41a8-95aa-9c6f383e766f" providerId="ADAL" clId="{3857F9F0-D9BA-458E-9E38-1B7BF8726E62}" dt="2026-01-28T08:36:53.615" v="961" actId="14100"/>
          <ac:spMkLst>
            <pc:docMk/>
            <pc:sldMk cId="1803751605" sldId="260"/>
            <ac:spMk id="7" creationId="{BCC91706-B085-6E7F-732C-B6D801A52215}"/>
          </ac:spMkLst>
        </pc:spChg>
        <pc:spChg chg="mod">
          <ac:chgData name="K.Williams" userId="73811131-5813-41a8-95aa-9c6f383e766f" providerId="ADAL" clId="{3857F9F0-D9BA-458E-9E38-1B7BF8726E62}" dt="2026-01-28T08:36:07.551" v="954" actId="14100"/>
          <ac:spMkLst>
            <pc:docMk/>
            <pc:sldMk cId="1803751605" sldId="260"/>
            <ac:spMk id="8" creationId="{5D959096-39D5-226F-39B3-B32C9D76FD33}"/>
          </ac:spMkLst>
        </pc:spChg>
        <pc:spChg chg="del mod">
          <ac:chgData name="K.Williams" userId="73811131-5813-41a8-95aa-9c6f383e766f" providerId="ADAL" clId="{3857F9F0-D9BA-458E-9E38-1B7BF8726E62}" dt="2026-01-27T08:46:39.370" v="95" actId="478"/>
          <ac:spMkLst>
            <pc:docMk/>
            <pc:sldMk cId="1803751605" sldId="260"/>
            <ac:spMk id="9" creationId="{CC793830-4A65-D390-61DE-11273B32DE5B}"/>
          </ac:spMkLst>
        </pc:spChg>
        <pc:spChg chg="mod">
          <ac:chgData name="K.Williams" userId="73811131-5813-41a8-95aa-9c6f383e766f" providerId="ADAL" clId="{3857F9F0-D9BA-458E-9E38-1B7BF8726E62}" dt="2026-01-28T08:37:11.760" v="963" actId="14100"/>
          <ac:spMkLst>
            <pc:docMk/>
            <pc:sldMk cId="1803751605" sldId="260"/>
            <ac:spMk id="10" creationId="{635444F2-0AD5-4D27-E1DD-AB5585341445}"/>
          </ac:spMkLst>
        </pc:spChg>
        <pc:spChg chg="mod">
          <ac:chgData name="K.Williams" userId="73811131-5813-41a8-95aa-9c6f383e766f" providerId="ADAL" clId="{3857F9F0-D9BA-458E-9E38-1B7BF8726E62}" dt="2026-01-28T08:36:50.452" v="960" actId="1076"/>
          <ac:spMkLst>
            <pc:docMk/>
            <pc:sldMk cId="1803751605" sldId="260"/>
            <ac:spMk id="11" creationId="{41CC5C73-D4A5-F31B-D7C2-106C9E913282}"/>
          </ac:spMkLst>
        </pc:spChg>
        <pc:spChg chg="add mod">
          <ac:chgData name="K.Williams" userId="73811131-5813-41a8-95aa-9c6f383e766f" providerId="ADAL" clId="{3857F9F0-D9BA-458E-9E38-1B7BF8726E62}" dt="2026-01-28T08:35:58.685" v="952" actId="14100"/>
          <ac:spMkLst>
            <pc:docMk/>
            <pc:sldMk cId="1803751605" sldId="260"/>
            <ac:spMk id="12" creationId="{2E5C6A68-C0DC-182D-4743-1140E2236288}"/>
          </ac:spMkLst>
        </pc:spChg>
        <pc:spChg chg="add mod">
          <ac:chgData name="K.Williams" userId="73811131-5813-41a8-95aa-9c6f383e766f" providerId="ADAL" clId="{3857F9F0-D9BA-458E-9E38-1B7BF8726E62}" dt="2026-01-28T08:35:56.209" v="951" actId="14100"/>
          <ac:spMkLst>
            <pc:docMk/>
            <pc:sldMk cId="1803751605" sldId="260"/>
            <ac:spMk id="14" creationId="{EF4CC2A4-B8AE-46D4-B0B0-CB1FB22B0330}"/>
          </ac:spMkLst>
        </pc:spChg>
        <pc:spChg chg="del">
          <ac:chgData name="K.Williams" userId="73811131-5813-41a8-95aa-9c6f383e766f" providerId="ADAL" clId="{3857F9F0-D9BA-458E-9E38-1B7BF8726E62}" dt="2026-01-27T08:42:35.212" v="63"/>
          <ac:spMkLst>
            <pc:docMk/>
            <pc:sldMk cId="1803751605" sldId="260"/>
            <ac:spMk id="22" creationId="{C8EEE99D-AB89-7E8A-E560-9B895B598C0C}"/>
          </ac:spMkLst>
        </pc:spChg>
        <pc:spChg chg="del">
          <ac:chgData name="K.Williams" userId="73811131-5813-41a8-95aa-9c6f383e766f" providerId="ADAL" clId="{3857F9F0-D9BA-458E-9E38-1B7BF8726E62}" dt="2026-01-27T08:42:35.212" v="63"/>
          <ac:spMkLst>
            <pc:docMk/>
            <pc:sldMk cId="1803751605" sldId="260"/>
            <ac:spMk id="23" creationId="{D7C7F279-FC70-F1FC-09CF-0CB7E52EDA25}"/>
          </ac:spMkLst>
        </pc:spChg>
        <pc:spChg chg="del">
          <ac:chgData name="K.Williams" userId="73811131-5813-41a8-95aa-9c6f383e766f" providerId="ADAL" clId="{3857F9F0-D9BA-458E-9E38-1B7BF8726E62}" dt="2026-01-27T08:42:35.212" v="63"/>
          <ac:spMkLst>
            <pc:docMk/>
            <pc:sldMk cId="1803751605" sldId="260"/>
            <ac:spMk id="24" creationId="{0BDA4A1F-D452-00F4-D0C2-15170E3B4676}"/>
          </ac:spMkLst>
        </pc:spChg>
        <pc:spChg chg="del">
          <ac:chgData name="K.Williams" userId="73811131-5813-41a8-95aa-9c6f383e766f" providerId="ADAL" clId="{3857F9F0-D9BA-458E-9E38-1B7BF8726E62}" dt="2026-01-27T08:42:35.212" v="63"/>
          <ac:spMkLst>
            <pc:docMk/>
            <pc:sldMk cId="1803751605" sldId="260"/>
            <ac:spMk id="25" creationId="{9AF64159-6AD6-57CE-C890-A326DA557A11}"/>
          </ac:spMkLst>
        </pc:spChg>
        <pc:spChg chg="del">
          <ac:chgData name="K.Williams" userId="73811131-5813-41a8-95aa-9c6f383e766f" providerId="ADAL" clId="{3857F9F0-D9BA-458E-9E38-1B7BF8726E62}" dt="2026-01-27T08:42:35.212" v="63"/>
          <ac:spMkLst>
            <pc:docMk/>
            <pc:sldMk cId="1803751605" sldId="260"/>
            <ac:spMk id="26" creationId="{1BB77345-5E25-57E7-EE9A-9C828670030D}"/>
          </ac:spMkLst>
        </pc:spChg>
        <pc:picChg chg="add mod modCrop">
          <ac:chgData name="K.Williams" userId="73811131-5813-41a8-95aa-9c6f383e766f" providerId="ADAL" clId="{3857F9F0-D9BA-458E-9E38-1B7BF8726E62}" dt="2026-01-28T08:37:02.885" v="962" actId="14100"/>
          <ac:picMkLst>
            <pc:docMk/>
            <pc:sldMk cId="1803751605" sldId="260"/>
            <ac:picMk id="4" creationId="{6C7F842C-E2D1-00B7-E25B-0EC922EA0072}"/>
          </ac:picMkLst>
        </pc:picChg>
        <pc:picChg chg="del">
          <ac:chgData name="K.Williams" userId="73811131-5813-41a8-95aa-9c6f383e766f" providerId="ADAL" clId="{3857F9F0-D9BA-458E-9E38-1B7BF8726E62}" dt="2026-01-27T08:44:39.763" v="84" actId="478"/>
          <ac:picMkLst>
            <pc:docMk/>
            <pc:sldMk cId="1803751605" sldId="260"/>
            <ac:picMk id="6" creationId="{FC064077-8248-3AF5-2E79-70124378A703}"/>
          </ac:picMkLst>
        </pc:picChg>
        <pc:picChg chg="del">
          <ac:chgData name="K.Williams" userId="73811131-5813-41a8-95aa-9c6f383e766f" providerId="ADAL" clId="{3857F9F0-D9BA-458E-9E38-1B7BF8726E62}" dt="2026-01-27T08:44:41.479" v="85" actId="478"/>
          <ac:picMkLst>
            <pc:docMk/>
            <pc:sldMk cId="1803751605" sldId="260"/>
            <ac:picMk id="7" creationId="{9B80A8F9-97AD-024F-9886-B3B4C4577CCC}"/>
          </ac:picMkLst>
        </pc:picChg>
        <pc:picChg chg="del">
          <ac:chgData name="K.Williams" userId="73811131-5813-41a8-95aa-9c6f383e766f" providerId="ADAL" clId="{3857F9F0-D9BA-458E-9E38-1B7BF8726E62}" dt="2026-01-27T08:42:42.207" v="64" actId="478"/>
          <ac:picMkLst>
            <pc:docMk/>
            <pc:sldMk cId="1803751605" sldId="260"/>
            <ac:picMk id="11" creationId="{E3A01C58-EBFE-E996-F245-C26DA267D659}"/>
          </ac:picMkLst>
        </pc:picChg>
        <pc:picChg chg="add del mod">
          <ac:chgData name="K.Williams" userId="73811131-5813-41a8-95aa-9c6f383e766f" providerId="ADAL" clId="{3857F9F0-D9BA-458E-9E38-1B7BF8726E62}" dt="2026-01-27T08:58:55.072" v="213" actId="478"/>
          <ac:picMkLst>
            <pc:docMk/>
            <pc:sldMk cId="1803751605" sldId="260"/>
            <ac:picMk id="15" creationId="{63B8D59C-85D4-4499-4B66-3C1E08A4FC62}"/>
          </ac:picMkLst>
        </pc:picChg>
        <pc:picChg chg="add mod">
          <ac:chgData name="K.Williams" userId="73811131-5813-41a8-95aa-9c6f383e766f" providerId="ADAL" clId="{3857F9F0-D9BA-458E-9E38-1B7BF8726E62}" dt="2026-01-27T08:59:33.613" v="216" actId="1076"/>
          <ac:picMkLst>
            <pc:docMk/>
            <pc:sldMk cId="1803751605" sldId="260"/>
            <ac:picMk id="17" creationId="{DC4A6AB9-37CA-B743-EF6C-424C2EAFD5AE}"/>
          </ac:picMkLst>
        </pc:picChg>
      </pc:sldChg>
      <pc:sldChg chg="delSp add del mod setBg delDesignElem">
        <pc:chgData name="K.Williams" userId="73811131-5813-41a8-95aa-9c6f383e766f" providerId="ADAL" clId="{3857F9F0-D9BA-458E-9E38-1B7BF8726E62}" dt="2026-01-27T08:42:29.586" v="61" actId="47"/>
        <pc:sldMkLst>
          <pc:docMk/>
          <pc:sldMk cId="2351966383" sldId="260"/>
        </pc:sldMkLst>
        <pc:spChg chg="del">
          <ac:chgData name="K.Williams" userId="73811131-5813-41a8-95aa-9c6f383e766f" providerId="ADAL" clId="{3857F9F0-D9BA-458E-9E38-1B7BF8726E62}" dt="2026-01-27T08:42:05.149" v="58"/>
          <ac:spMkLst>
            <pc:docMk/>
            <pc:sldMk cId="2351966383" sldId="260"/>
            <ac:spMk id="8" creationId="{A1029E3B-6BA8-E13D-93E8-D70570B3D59E}"/>
          </ac:spMkLst>
        </pc:spChg>
        <pc:spChg chg="del">
          <ac:chgData name="K.Williams" userId="73811131-5813-41a8-95aa-9c6f383e766f" providerId="ADAL" clId="{3857F9F0-D9BA-458E-9E38-1B7BF8726E62}" dt="2026-01-27T08:42:15.325" v="60" actId="478"/>
          <ac:spMkLst>
            <pc:docMk/>
            <pc:sldMk cId="2351966383" sldId="260"/>
            <ac:spMk id="9" creationId="{DC9F798A-3377-D5DD-BEE9-E946EE27799B}"/>
          </ac:spMkLst>
        </pc:spChg>
        <pc:spChg chg="del">
          <ac:chgData name="K.Williams" userId="73811131-5813-41a8-95aa-9c6f383e766f" providerId="ADAL" clId="{3857F9F0-D9BA-458E-9E38-1B7BF8726E62}" dt="2026-01-27T08:42:05.149" v="58"/>
          <ac:spMkLst>
            <pc:docMk/>
            <pc:sldMk cId="2351966383" sldId="260"/>
            <ac:spMk id="10" creationId="{CD25DA01-156D-89C8-E4D1-10B6270B1ED0}"/>
          </ac:spMkLst>
        </pc:spChg>
        <pc:spChg chg="del">
          <ac:chgData name="K.Williams" userId="73811131-5813-41a8-95aa-9c6f383e766f" providerId="ADAL" clId="{3857F9F0-D9BA-458E-9E38-1B7BF8726E62}" dt="2026-01-27T08:42:05.149" v="58"/>
          <ac:spMkLst>
            <pc:docMk/>
            <pc:sldMk cId="2351966383" sldId="260"/>
            <ac:spMk id="12" creationId="{78319BB0-2E55-A936-1702-72779BEAB19C}"/>
          </ac:spMkLst>
        </pc:spChg>
        <pc:spChg chg="del">
          <ac:chgData name="K.Williams" userId="73811131-5813-41a8-95aa-9c6f383e766f" providerId="ADAL" clId="{3857F9F0-D9BA-458E-9E38-1B7BF8726E62}" dt="2026-01-27T08:42:05.149" v="58"/>
          <ac:spMkLst>
            <pc:docMk/>
            <pc:sldMk cId="2351966383" sldId="260"/>
            <ac:spMk id="14" creationId="{97C51D07-2E6E-76CE-B303-8C36E9696F30}"/>
          </ac:spMkLst>
        </pc:spChg>
        <pc:spChg chg="del">
          <ac:chgData name="K.Williams" userId="73811131-5813-41a8-95aa-9c6f383e766f" providerId="ADAL" clId="{3857F9F0-D9BA-458E-9E38-1B7BF8726E62}" dt="2026-01-27T08:42:05.149" v="58"/>
          <ac:spMkLst>
            <pc:docMk/>
            <pc:sldMk cId="2351966383" sldId="260"/>
            <ac:spMk id="16" creationId="{C5B4FDE7-F6E1-3ABB-4F77-2CD56BA1234A}"/>
          </ac:spMkLst>
        </pc:spChg>
        <pc:spChg chg="del">
          <ac:chgData name="K.Williams" userId="73811131-5813-41a8-95aa-9c6f383e766f" providerId="ADAL" clId="{3857F9F0-D9BA-458E-9E38-1B7BF8726E62}" dt="2026-01-27T08:42:05.149" v="58"/>
          <ac:spMkLst>
            <pc:docMk/>
            <pc:sldMk cId="2351966383" sldId="260"/>
            <ac:spMk id="18" creationId="{6EC8C21C-0383-B05B-18CE-30637B45A857}"/>
          </ac:spMkLst>
        </pc:spChg>
        <pc:spChg chg="del">
          <ac:chgData name="K.Williams" userId="73811131-5813-41a8-95aa-9c6f383e766f" providerId="ADAL" clId="{3857F9F0-D9BA-458E-9E38-1B7BF8726E62}" dt="2026-01-27T08:42:05.149" v="58"/>
          <ac:spMkLst>
            <pc:docMk/>
            <pc:sldMk cId="2351966383" sldId="260"/>
            <ac:spMk id="20" creationId="{39392633-E40F-5AA0-D895-0C43BC421801}"/>
          </ac:spMkLst>
        </pc:spChg>
      </pc:sldChg>
    </pc:docChg>
  </pc:docChgLst>
  <pc:docChgLst>
    <pc:chgData name="K.Williams" userId="73811131-5813-41a8-95aa-9c6f383e766f" providerId="ADAL" clId="{3D56DA95-DBC8-4B22-9BFE-7772E29B163F}"/>
    <pc:docChg chg="custSel modSld">
      <pc:chgData name="K.Williams" userId="73811131-5813-41a8-95aa-9c6f383e766f" providerId="ADAL" clId="{3D56DA95-DBC8-4B22-9BFE-7772E29B163F}" dt="2026-01-27T09:22:05.901" v="216" actId="20577"/>
      <pc:docMkLst>
        <pc:docMk/>
      </pc:docMkLst>
      <pc:sldChg chg="modSp mod">
        <pc:chgData name="K.Williams" userId="73811131-5813-41a8-95aa-9c6f383e766f" providerId="ADAL" clId="{3D56DA95-DBC8-4B22-9BFE-7772E29B163F}" dt="2026-01-27T09:22:05.901" v="216" actId="20577"/>
        <pc:sldMkLst>
          <pc:docMk/>
          <pc:sldMk cId="1467877557" sldId="258"/>
        </pc:sldMkLst>
        <pc:spChg chg="mod">
          <ac:chgData name="K.Williams" userId="73811131-5813-41a8-95aa-9c6f383e766f" providerId="ADAL" clId="{3D56DA95-DBC8-4B22-9BFE-7772E29B163F}" dt="2026-01-27T09:21:53.699" v="200" actId="20577"/>
          <ac:spMkLst>
            <pc:docMk/>
            <pc:sldMk cId="1467877557" sldId="258"/>
            <ac:spMk id="9" creationId="{B8D7385D-186A-00B6-3B48-0D1111E0C853}"/>
          </ac:spMkLst>
        </pc:spChg>
        <pc:spChg chg="mod">
          <ac:chgData name="K.Williams" userId="73811131-5813-41a8-95aa-9c6f383e766f" providerId="ADAL" clId="{3D56DA95-DBC8-4B22-9BFE-7772E29B163F}" dt="2026-01-27T09:22:05.901" v="216" actId="20577"/>
          <ac:spMkLst>
            <pc:docMk/>
            <pc:sldMk cId="1467877557" sldId="258"/>
            <ac:spMk id="11" creationId="{0D9438A4-9697-2572-07E9-300B30DB012E}"/>
          </ac:spMkLst>
        </pc:spChg>
      </pc:sldChg>
      <pc:sldChg chg="addSp delSp modSp mod">
        <pc:chgData name="K.Williams" userId="73811131-5813-41a8-95aa-9c6f383e766f" providerId="ADAL" clId="{3D56DA95-DBC8-4B22-9BFE-7772E29B163F}" dt="2026-01-27T09:19:01.430" v="79" actId="14100"/>
        <pc:sldMkLst>
          <pc:docMk/>
          <pc:sldMk cId="1803751605" sldId="260"/>
        </pc:sldMkLst>
        <pc:spChg chg="del mod">
          <ac:chgData name="K.Williams" userId="73811131-5813-41a8-95aa-9c6f383e766f" providerId="ADAL" clId="{3D56DA95-DBC8-4B22-9BFE-7772E29B163F}" dt="2026-01-27T09:16:59.448" v="3" actId="478"/>
          <ac:spMkLst>
            <pc:docMk/>
            <pc:sldMk cId="1803751605" sldId="260"/>
            <ac:spMk id="3" creationId="{44E0B1AC-4D9B-A8FD-3E74-6AF6990E3FC4}"/>
          </ac:spMkLst>
        </pc:spChg>
        <pc:spChg chg="mod">
          <ac:chgData name="K.Williams" userId="73811131-5813-41a8-95aa-9c6f383e766f" providerId="ADAL" clId="{3D56DA95-DBC8-4B22-9BFE-7772E29B163F}" dt="2026-01-27T09:17:48.235" v="14" actId="1076"/>
          <ac:spMkLst>
            <pc:docMk/>
            <pc:sldMk cId="1803751605" sldId="260"/>
            <ac:spMk id="5" creationId="{11842C87-3E12-A138-A467-654F86612CBB}"/>
          </ac:spMkLst>
        </pc:spChg>
        <pc:spChg chg="add del mod">
          <ac:chgData name="K.Williams" userId="73811131-5813-41a8-95aa-9c6f383e766f" providerId="ADAL" clId="{3D56DA95-DBC8-4B22-9BFE-7772E29B163F}" dt="2026-01-27T09:17:02.248" v="5" actId="478"/>
          <ac:spMkLst>
            <pc:docMk/>
            <pc:sldMk cId="1803751605" sldId="260"/>
            <ac:spMk id="6" creationId="{413FDFE5-7749-0B3F-B152-4FE38A9A1D10}"/>
          </ac:spMkLst>
        </pc:spChg>
        <pc:spChg chg="add mod">
          <ac:chgData name="K.Williams" userId="73811131-5813-41a8-95aa-9c6f383e766f" providerId="ADAL" clId="{3D56DA95-DBC8-4B22-9BFE-7772E29B163F}" dt="2026-01-27T09:17:21.262" v="10" actId="1038"/>
          <ac:spMkLst>
            <pc:docMk/>
            <pc:sldMk cId="1803751605" sldId="260"/>
            <ac:spMk id="7" creationId="{BCC91706-B085-6E7F-732C-B6D801A52215}"/>
          </ac:spMkLst>
        </pc:spChg>
        <pc:spChg chg="mod">
          <ac:chgData name="K.Williams" userId="73811131-5813-41a8-95aa-9c6f383e766f" providerId="ADAL" clId="{3D56DA95-DBC8-4B22-9BFE-7772E29B163F}" dt="2026-01-27T09:17:54.224" v="15" actId="1076"/>
          <ac:spMkLst>
            <pc:docMk/>
            <pc:sldMk cId="1803751605" sldId="260"/>
            <ac:spMk id="8" creationId="{5D959096-39D5-226F-39B3-B32C9D76FD33}"/>
          </ac:spMkLst>
        </pc:spChg>
        <pc:spChg chg="add mod">
          <ac:chgData name="K.Williams" userId="73811131-5813-41a8-95aa-9c6f383e766f" providerId="ADAL" clId="{3D56DA95-DBC8-4B22-9BFE-7772E29B163F}" dt="2026-01-27T09:19:01.430" v="79" actId="14100"/>
          <ac:spMkLst>
            <pc:docMk/>
            <pc:sldMk cId="1803751605" sldId="260"/>
            <ac:spMk id="11" creationId="{41CC5C73-D4A5-F31B-D7C2-106C9E9132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C6AE5-30C8-4261-B671-80EFF5FB83C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42998-A89D-4D66-9F5C-2B2789043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40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11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98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26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00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6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57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17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8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1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A22-F256-4252-8617-C5719A339BB9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6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55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88A22-F256-4252-8617-C5719A339BB9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7C418-B940-4C93-8B80-C7C8CD810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4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groups/cvpqdxx04v3t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youngnorfolkarts.org.uk/wp-content/uploads/2020/10/CareersMap_Media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38100">
            <a:solidFill>
              <a:srgbClr val="0039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8100">
            <a:solidFill>
              <a:srgbClr val="0039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18" y="404664"/>
            <a:ext cx="2729511" cy="86409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56692" y="682067"/>
            <a:ext cx="7630616" cy="1656177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br>
              <a:rPr lang="en-GB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81E46B-C5F4-49C6-9328-6B4A770B4E76}"/>
              </a:ext>
            </a:extLst>
          </p:cNvPr>
          <p:cNvSpPr txBox="1">
            <a:spLocks/>
          </p:cNvSpPr>
          <p:nvPr/>
        </p:nvSpPr>
        <p:spPr>
          <a:xfrm>
            <a:off x="-1222" y="836712"/>
            <a:ext cx="7990566" cy="48965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dirty="0">
                <a:solidFill>
                  <a:srgbClr val="002060"/>
                </a:solidFill>
                <a:latin typeface="+mn-lt"/>
                <a:cs typeface="Arial"/>
              </a:rPr>
              <a:t>Wymondham </a:t>
            </a:r>
          </a:p>
          <a:p>
            <a:pPr algn="l"/>
            <a:r>
              <a:rPr lang="en-GB" sz="6600" dirty="0">
                <a:solidFill>
                  <a:srgbClr val="002060"/>
                </a:solidFill>
                <a:latin typeface="+mn-lt"/>
                <a:cs typeface="Arial"/>
              </a:rPr>
              <a:t>College</a:t>
            </a:r>
            <a:br>
              <a:rPr lang="en-GB" sz="8000" dirty="0">
                <a:latin typeface="+mn-lt"/>
                <a:cs typeface="Arial" panose="020B0604020202020204" pitchFamily="34" charset="0"/>
              </a:rPr>
            </a:br>
            <a:br>
              <a:rPr lang="en-GB" sz="3600" dirty="0">
                <a:latin typeface="+mn-lt"/>
                <a:cs typeface="Arial" panose="020B0604020202020204" pitchFamily="34" charset="0"/>
              </a:rPr>
            </a:br>
            <a:r>
              <a:rPr lang="en-GB" sz="3200" b="1" dirty="0">
                <a:solidFill>
                  <a:srgbClr val="002060"/>
                </a:solidFill>
                <a:latin typeface="+mn-lt"/>
                <a:cs typeface="Arial"/>
              </a:rPr>
              <a:t>Options</a:t>
            </a:r>
            <a:endParaRPr lang="en-GB" sz="3200" b="1" dirty="0">
              <a:solidFill>
                <a:srgbClr val="002060"/>
              </a:solidFill>
              <a:latin typeface="+mn-lt"/>
              <a:ea typeface="Calibri"/>
              <a:cs typeface="Arial"/>
            </a:endParaRPr>
          </a:p>
          <a:p>
            <a:pPr algn="l"/>
            <a:r>
              <a:rPr lang="en-GB" sz="3200" b="1" dirty="0">
                <a:solidFill>
                  <a:srgbClr val="002060"/>
                </a:solidFill>
                <a:latin typeface="+mn-lt"/>
                <a:cs typeface="Arial"/>
              </a:rPr>
              <a:t>SUBJECT: Cambridge National in Creative </a:t>
            </a:r>
            <a:r>
              <a:rPr lang="en-GB" sz="3200" b="1" dirty="0" err="1">
                <a:solidFill>
                  <a:srgbClr val="002060"/>
                </a:solidFill>
                <a:latin typeface="+mn-lt"/>
                <a:cs typeface="Arial"/>
              </a:rPr>
              <a:t>iMedia</a:t>
            </a:r>
            <a:endParaRPr lang="en-GB" sz="3200" b="1" dirty="0">
              <a:solidFill>
                <a:srgbClr val="002060"/>
              </a:solidFill>
              <a:latin typeface="+mn-lt"/>
              <a:ea typeface="Calibri"/>
              <a:cs typeface="Arial" panose="020B0604020202020204" pitchFamily="34" charset="0"/>
            </a:endParaRPr>
          </a:p>
        </p:txBody>
      </p:sp>
      <p:pic>
        <p:nvPicPr>
          <p:cNvPr id="2" name="Picture 1" descr="Cartoon of a person holding a computer&#10;&#10;AI-generated content may be incorrect.">
            <a:extLst>
              <a:ext uri="{FF2B5EF4-FFF2-40B4-BE49-F238E27FC236}">
                <a16:creationId xmlns:a16="http://schemas.microsoft.com/office/drawing/2014/main" id="{F1E7B97F-2A68-3F03-7D94-A89520FB7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61" y="5222584"/>
            <a:ext cx="2674905" cy="1330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69022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B56AE-FAF8-A286-8C63-73206695F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959096-39D5-226F-39B3-B32C9D76FD33}"/>
              </a:ext>
            </a:extLst>
          </p:cNvPr>
          <p:cNvSpPr/>
          <p:nvPr/>
        </p:nvSpPr>
        <p:spPr>
          <a:xfrm>
            <a:off x="3399598" y="1421661"/>
            <a:ext cx="5634783" cy="22102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C37E51-1C91-108B-37B5-B7AC59EDD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321" y="43775"/>
            <a:ext cx="1044293" cy="12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5444F2-0AD5-4D27-E1DD-AB5585341445}"/>
              </a:ext>
            </a:extLst>
          </p:cNvPr>
          <p:cNvSpPr txBox="1"/>
          <p:nvPr/>
        </p:nvSpPr>
        <p:spPr>
          <a:xfrm>
            <a:off x="121780" y="2526771"/>
            <a:ext cx="3143302" cy="4172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396D"/>
                </a:solidFill>
                <a:latin typeface="The Hand" panose="03070502030502020204" pitchFamily="66" charset="0"/>
              </a:rPr>
              <a:t>Cambridge National in Creative </a:t>
            </a:r>
            <a:r>
              <a:rPr lang="en-GB" sz="2000" b="1" dirty="0" err="1">
                <a:solidFill>
                  <a:srgbClr val="00396D"/>
                </a:solidFill>
                <a:latin typeface="The Hand" panose="03070502030502020204" pitchFamily="66" charset="0"/>
              </a:rPr>
              <a:t>iMedia</a:t>
            </a:r>
            <a:r>
              <a:rPr lang="en-GB" sz="2000" b="1" dirty="0">
                <a:solidFill>
                  <a:srgbClr val="00396D"/>
                </a:solidFill>
                <a:latin typeface="The Hand" panose="03070502030502020204" pitchFamily="66" charset="0"/>
              </a:rPr>
              <a:t> will inspire and equip you with the confidence to use skills that are relevant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The Hand" panose="03070502030502020204" pitchFamily="66" charset="0"/>
              </a:rPr>
              <a:t>to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The Hand" panose="03070502030502020204" pitchFamily="66" charset="0"/>
              </a:rPr>
              <a:t>the digital  media sector</a:t>
            </a:r>
            <a:r>
              <a:rPr lang="en-GB" sz="2000" dirty="0">
                <a:solidFill>
                  <a:srgbClr val="00396D"/>
                </a:solidFill>
                <a:latin typeface="The Hand" panose="03070502030502020204" pitchFamily="66" charset="0"/>
              </a:rPr>
              <a:t> </a:t>
            </a:r>
            <a:r>
              <a:rPr lang="en-GB" sz="2000" b="1" dirty="0">
                <a:solidFill>
                  <a:srgbClr val="00396D"/>
                </a:solidFill>
                <a:latin typeface="The Hand" panose="03070502030502020204" pitchFamily="66" charset="0"/>
              </a:rPr>
              <a:t>and the wider industry. </a:t>
            </a:r>
          </a:p>
          <a:p>
            <a:endParaRPr lang="en-GB" sz="2000" b="1" dirty="0">
              <a:solidFill>
                <a:srgbClr val="00396D"/>
              </a:solidFill>
              <a:latin typeface="The Hand" panose="03070502030502020204" pitchFamily="66" charset="0"/>
            </a:endParaRPr>
          </a:p>
          <a:p>
            <a:r>
              <a:rPr lang="en-GB" sz="2000" b="1" dirty="0">
                <a:solidFill>
                  <a:srgbClr val="00396D"/>
                </a:solidFill>
                <a:latin typeface="The Hand" panose="03070502030502020204" pitchFamily="66" charset="0"/>
              </a:rPr>
              <a:t>It’s a vocational qualification, equivalent in value to a GCSE and contains both practical and theoretical elements. </a:t>
            </a:r>
          </a:p>
          <a:p>
            <a:endParaRPr lang="en-GB" sz="2000" b="1" dirty="0">
              <a:solidFill>
                <a:srgbClr val="00396D"/>
              </a:solidFill>
              <a:latin typeface="The Hand" panose="03070502030502020204" pitchFamily="66" charset="0"/>
            </a:endParaRPr>
          </a:p>
          <a:p>
            <a:r>
              <a:rPr lang="en-GB" sz="2000" b="1" dirty="0">
                <a:solidFill>
                  <a:srgbClr val="00396D"/>
                </a:solidFill>
                <a:latin typeface="The Hand" panose="03070502030502020204" pitchFamily="66" charset="0"/>
              </a:rPr>
              <a:t>40% Exam – Creative </a:t>
            </a:r>
            <a:r>
              <a:rPr lang="en-GB" sz="2000" b="1" dirty="0" err="1">
                <a:solidFill>
                  <a:srgbClr val="00396D"/>
                </a:solidFill>
                <a:latin typeface="The Hand" panose="03070502030502020204" pitchFamily="66" charset="0"/>
              </a:rPr>
              <a:t>iMedia</a:t>
            </a:r>
            <a:r>
              <a:rPr lang="en-GB" sz="2000" b="1" dirty="0">
                <a:solidFill>
                  <a:srgbClr val="00396D"/>
                </a:solidFill>
                <a:latin typeface="The Hand" panose="03070502030502020204" pitchFamily="66" charset="0"/>
              </a:rPr>
              <a:t> in the media industry</a:t>
            </a:r>
          </a:p>
          <a:p>
            <a:r>
              <a:rPr lang="en-GB" sz="2000" b="1" dirty="0">
                <a:solidFill>
                  <a:srgbClr val="00396D"/>
                </a:solidFill>
                <a:latin typeface="The Hand" panose="03070502030502020204" pitchFamily="66" charset="0"/>
              </a:rPr>
              <a:t>25% NEA – Visual Identity and Digital Graphics</a:t>
            </a:r>
          </a:p>
          <a:p>
            <a:r>
              <a:rPr lang="en-GB" sz="2000" b="1" dirty="0">
                <a:solidFill>
                  <a:srgbClr val="00396D"/>
                </a:solidFill>
                <a:latin typeface="The Hand" panose="03070502030502020204" pitchFamily="66" charset="0"/>
              </a:rPr>
              <a:t>35% NEA – Optional Unit TBC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F842C-E2D1-00B7-E25B-0EC922EA0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675"/>
          <a:stretch>
            <a:fillRect/>
          </a:stretch>
        </p:blipFill>
        <p:spPr>
          <a:xfrm>
            <a:off x="167500" y="164117"/>
            <a:ext cx="2822588" cy="2234077"/>
          </a:xfrm>
          <a:prstGeom prst="rect">
            <a:avLst/>
          </a:prstGeom>
          <a:ln w="28575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842C87-3E12-A138-A467-654F86612CBB}"/>
              </a:ext>
            </a:extLst>
          </p:cNvPr>
          <p:cNvSpPr txBox="1"/>
          <p:nvPr/>
        </p:nvSpPr>
        <p:spPr>
          <a:xfrm>
            <a:off x="3547872" y="1464943"/>
            <a:ext cx="5400602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In Creative </a:t>
            </a:r>
            <a:r>
              <a:rPr lang="en-US" sz="3200" b="1" dirty="0" err="1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iMedia</a:t>
            </a:r>
            <a:r>
              <a:rPr lang="en-US" sz="3200" b="1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 you will cover:</a:t>
            </a:r>
          </a:p>
          <a:p>
            <a:pPr marL="342900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GB" sz="2000" b="1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How media products get their meaning across, create impact and appeal to people</a:t>
            </a:r>
          </a:p>
          <a:p>
            <a:pPr marL="342900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GB" sz="2000" b="1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How to create original digital graphics for specific audiences</a:t>
            </a:r>
          </a:p>
          <a:p>
            <a:pPr marL="342900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GB" sz="2000" b="1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Designing and creating original characters and comics</a:t>
            </a:r>
          </a:p>
          <a:p>
            <a:pPr marL="342900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GB" sz="2000" b="1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How to plan and create animations with audio</a:t>
            </a:r>
          </a:p>
          <a:p>
            <a:pPr marL="342900" indent="-342900"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GB" sz="2000" b="1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Creating, testing and making playable digital games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5C6A68-C0DC-182D-4743-1140E2236288}"/>
              </a:ext>
            </a:extLst>
          </p:cNvPr>
          <p:cNvSpPr/>
          <p:nvPr/>
        </p:nvSpPr>
        <p:spPr>
          <a:xfrm>
            <a:off x="3404347" y="3805659"/>
            <a:ext cx="5634783" cy="28603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4CC2A4-B8AE-46D4-B0B0-CB1FB22B0330}"/>
              </a:ext>
            </a:extLst>
          </p:cNvPr>
          <p:cNvSpPr txBox="1"/>
          <p:nvPr/>
        </p:nvSpPr>
        <p:spPr>
          <a:xfrm>
            <a:off x="3483863" y="3906299"/>
            <a:ext cx="5634783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buClr>
                <a:srgbClr val="5F6DAC"/>
              </a:buClr>
            </a:pPr>
            <a:r>
              <a:rPr lang="en-GB" sz="2800" b="1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Transferable Skills:</a:t>
            </a:r>
          </a:p>
          <a:p>
            <a:pPr>
              <a:lnSpc>
                <a:spcPts val="1800"/>
              </a:lnSpc>
              <a:buClr>
                <a:srgbClr val="5F6DAC"/>
              </a:buClr>
            </a:pPr>
            <a:endParaRPr lang="en-GB" sz="2000" b="1" dirty="0">
              <a:solidFill>
                <a:srgbClr val="00396D"/>
              </a:solidFill>
              <a:latin typeface="The Hand"/>
              <a:ea typeface="Calibri"/>
              <a:cs typeface="Calibri"/>
            </a:endParaRPr>
          </a:p>
          <a:p>
            <a:pPr>
              <a:lnSpc>
                <a:spcPts val="1800"/>
              </a:lnSpc>
              <a:buClr>
                <a:srgbClr val="5F6DAC"/>
              </a:buClr>
            </a:pPr>
            <a:r>
              <a:rPr lang="en-GB" sz="2000" b="1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You’ll develop a range of skills to help you succeed not only in the workplace but in other subjects too. </a:t>
            </a:r>
          </a:p>
          <a:p>
            <a:pPr>
              <a:lnSpc>
                <a:spcPts val="1800"/>
              </a:lnSpc>
              <a:buClr>
                <a:srgbClr val="5F6DAC"/>
              </a:buClr>
            </a:pPr>
            <a:r>
              <a:rPr lang="en-GB" sz="2000" b="1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These skills include: </a:t>
            </a:r>
          </a:p>
          <a:p>
            <a:pPr marL="342900" indent="-342900">
              <a:buClr>
                <a:srgbClr val="AD0F6E"/>
              </a:buClr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en-GB" sz="2000" b="1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Analytical skills</a:t>
            </a:r>
          </a:p>
          <a:p>
            <a:pPr marL="342900" indent="-342900">
              <a:buClr>
                <a:srgbClr val="AD0F6E"/>
              </a:buClr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en-GB" sz="2000" b="1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Digital presentation skills</a:t>
            </a:r>
          </a:p>
          <a:p>
            <a:pPr marL="342900" indent="-342900">
              <a:buClr>
                <a:srgbClr val="AD0F6E"/>
              </a:buClr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en-GB" sz="2000" b="1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Creative thinking</a:t>
            </a:r>
          </a:p>
          <a:p>
            <a:pPr marL="342900" indent="-342900">
              <a:buClr>
                <a:srgbClr val="AD0F6E"/>
              </a:buClr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en-GB" sz="2000" b="1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Problem solving</a:t>
            </a:r>
          </a:p>
          <a:p>
            <a:pPr marL="342900" indent="-342900">
              <a:buClr>
                <a:srgbClr val="AD0F6E"/>
              </a:buClr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en-GB" sz="2000" b="1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Research and planning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4A6AB9-37CA-B743-EF6C-424C2EAFD5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05" y="5439965"/>
            <a:ext cx="2521409" cy="12517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C91706-B085-6E7F-732C-B6D801A52215}"/>
              </a:ext>
            </a:extLst>
          </p:cNvPr>
          <p:cNvSpPr/>
          <p:nvPr/>
        </p:nvSpPr>
        <p:spPr>
          <a:xfrm>
            <a:off x="3185566" y="159043"/>
            <a:ext cx="4615289" cy="10815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CC5C73-D4A5-F31B-D7C2-106C9E913282}"/>
              </a:ext>
            </a:extLst>
          </p:cNvPr>
          <p:cNvSpPr txBox="1"/>
          <p:nvPr/>
        </p:nvSpPr>
        <p:spPr>
          <a:xfrm>
            <a:off x="3319272" y="352794"/>
            <a:ext cx="45113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Creative </a:t>
            </a:r>
            <a:r>
              <a:rPr lang="en-US" sz="4000" b="1" dirty="0" err="1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iMedia</a:t>
            </a:r>
            <a:r>
              <a:rPr lang="en-US" sz="4000" b="1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 – What will I learn?</a:t>
            </a:r>
          </a:p>
        </p:txBody>
      </p:sp>
    </p:spTree>
    <p:extLst>
      <p:ext uri="{BB962C8B-B14F-4D97-AF65-F5344CB8AC3E}">
        <p14:creationId xmlns:p14="http://schemas.microsoft.com/office/powerpoint/2010/main" val="180375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D7385D-186A-00B6-3B48-0D1111E0C853}"/>
              </a:ext>
            </a:extLst>
          </p:cNvPr>
          <p:cNvSpPr txBox="1"/>
          <p:nvPr/>
        </p:nvSpPr>
        <p:spPr>
          <a:xfrm>
            <a:off x="0" y="165501"/>
            <a:ext cx="3423828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The Hand"/>
                <a:ea typeface="Calibri"/>
                <a:cs typeface="Calibri"/>
              </a:rPr>
              <a:t>Should I Chose Creative </a:t>
            </a:r>
            <a:r>
              <a:rPr lang="en-US" sz="2800" b="1" dirty="0" err="1">
                <a:solidFill>
                  <a:srgbClr val="FFFFFF"/>
                </a:solidFill>
                <a:latin typeface="The Hand"/>
                <a:ea typeface="Calibri"/>
                <a:cs typeface="Calibri"/>
              </a:rPr>
              <a:t>iMedia</a:t>
            </a:r>
            <a:r>
              <a:rPr lang="en-US" sz="2800" b="1" dirty="0">
                <a:solidFill>
                  <a:srgbClr val="FFFFFF"/>
                </a:solidFill>
                <a:latin typeface="The Hand"/>
                <a:ea typeface="Calibri"/>
                <a:cs typeface="Calibri"/>
              </a:rPr>
              <a:t>?</a:t>
            </a:r>
          </a:p>
          <a:p>
            <a:r>
              <a:rPr lang="en-US" sz="2000" dirty="0">
                <a:solidFill>
                  <a:srgbClr val="FFFFFF"/>
                </a:solidFill>
                <a:latin typeface="The Hand"/>
                <a:ea typeface="+mn-lt"/>
                <a:cs typeface="+mn-lt"/>
              </a:rPr>
              <a:t>Are you:</a:t>
            </a:r>
            <a:r>
              <a:rPr lang="en-US" sz="2600" dirty="0">
                <a:solidFill>
                  <a:srgbClr val="FFFFFF"/>
                </a:solidFill>
                <a:latin typeface="The Hand"/>
                <a:ea typeface="+mn-lt"/>
                <a:cs typeface="+mn-lt"/>
              </a:rPr>
              <a:t> </a:t>
            </a:r>
            <a:endParaRPr lang="en-US" dirty="0">
              <a:solidFill>
                <a:srgbClr val="FFFFFF"/>
              </a:solidFill>
              <a:latin typeface="The Hand"/>
            </a:endParaRPr>
          </a:p>
          <a:p>
            <a:r>
              <a:rPr lang="en-US" sz="2200" dirty="0">
                <a:solidFill>
                  <a:srgbClr val="FFFFFF"/>
                </a:solidFill>
                <a:latin typeface="The Hand"/>
                <a:ea typeface="Calibri"/>
                <a:cs typeface="Arial"/>
              </a:rPr>
              <a:t>•</a:t>
            </a:r>
            <a:r>
              <a:rPr lang="en-US" sz="2200" dirty="0">
                <a:solidFill>
                  <a:srgbClr val="FFFFFF"/>
                </a:solidFill>
                <a:latin typeface="The Hand"/>
                <a:ea typeface="+mn-lt"/>
                <a:cs typeface="+mn-lt"/>
              </a:rPr>
              <a:t>Interested in technology?</a:t>
            </a:r>
            <a:endParaRPr lang="en-US" dirty="0">
              <a:solidFill>
                <a:srgbClr val="FFFFFF"/>
              </a:solidFill>
              <a:latin typeface="The Hand"/>
            </a:endParaRPr>
          </a:p>
          <a:p>
            <a:r>
              <a:rPr lang="en-US" sz="2200" dirty="0">
                <a:solidFill>
                  <a:srgbClr val="FFFFFF"/>
                </a:solidFill>
                <a:latin typeface="The Hand"/>
                <a:ea typeface="Calibri"/>
                <a:cs typeface="Arial"/>
              </a:rPr>
              <a:t>•</a:t>
            </a:r>
            <a:r>
              <a:rPr lang="en-US" sz="2200" dirty="0">
                <a:solidFill>
                  <a:srgbClr val="FFFFFF"/>
                </a:solidFill>
                <a:latin typeface="The Hand"/>
                <a:ea typeface="+mn-lt"/>
                <a:cs typeface="+mn-lt"/>
              </a:rPr>
              <a:t>Interested in the media industry?</a:t>
            </a:r>
            <a:endParaRPr lang="en-US" dirty="0">
              <a:solidFill>
                <a:srgbClr val="FFFFFF"/>
              </a:solidFill>
              <a:latin typeface="The Hand"/>
            </a:endParaRPr>
          </a:p>
          <a:p>
            <a:r>
              <a:rPr lang="en-US" sz="2200" dirty="0">
                <a:solidFill>
                  <a:srgbClr val="FFFFFF"/>
                </a:solidFill>
                <a:latin typeface="The Hand"/>
                <a:ea typeface="Calibri"/>
                <a:cs typeface="Arial"/>
              </a:rPr>
              <a:t>•</a:t>
            </a:r>
            <a:r>
              <a:rPr lang="en-US" sz="2200" dirty="0">
                <a:solidFill>
                  <a:srgbClr val="FFFFFF"/>
                </a:solidFill>
                <a:latin typeface="The Hand"/>
                <a:ea typeface="+mn-lt"/>
                <a:cs typeface="+mn-lt"/>
              </a:rPr>
              <a:t>Resilient when presented with a challenge?</a:t>
            </a:r>
            <a:endParaRPr lang="en-US" dirty="0">
              <a:solidFill>
                <a:srgbClr val="FFFFFF"/>
              </a:solidFill>
              <a:latin typeface="The Hand"/>
            </a:endParaRPr>
          </a:p>
          <a:p>
            <a:r>
              <a:rPr lang="en-US" sz="2200" dirty="0">
                <a:solidFill>
                  <a:srgbClr val="FFFFFF"/>
                </a:solidFill>
                <a:latin typeface="The Hand"/>
                <a:ea typeface="Calibri"/>
                <a:cs typeface="Arial"/>
              </a:rPr>
              <a:t>•</a:t>
            </a:r>
            <a:r>
              <a:rPr lang="en-US" sz="2200" dirty="0">
                <a:solidFill>
                  <a:srgbClr val="FFFFFF"/>
                </a:solidFill>
                <a:latin typeface="The Hand"/>
                <a:ea typeface="+mn-lt"/>
                <a:cs typeface="+mn-lt"/>
              </a:rPr>
              <a:t>Creative with a good eye for design?</a:t>
            </a:r>
            <a:endParaRPr lang="en-US" dirty="0">
              <a:solidFill>
                <a:srgbClr val="FFFFFF"/>
              </a:solidFill>
              <a:latin typeface="The Hand"/>
            </a:endParaRPr>
          </a:p>
          <a:p>
            <a:r>
              <a:rPr lang="en-US" sz="2200" dirty="0">
                <a:solidFill>
                  <a:srgbClr val="FFFFFF"/>
                </a:solidFill>
                <a:latin typeface="The Hand"/>
                <a:ea typeface="Calibri"/>
                <a:cs typeface="Arial"/>
              </a:rPr>
              <a:t>•</a:t>
            </a:r>
            <a:r>
              <a:rPr lang="en-US" sz="2200" dirty="0">
                <a:solidFill>
                  <a:srgbClr val="FFFFFF"/>
                </a:solidFill>
                <a:latin typeface="The Hand"/>
                <a:ea typeface="+mn-lt"/>
                <a:cs typeface="+mn-lt"/>
              </a:rPr>
              <a:t>Enjoy project work</a:t>
            </a:r>
            <a:endParaRPr lang="en-US" dirty="0">
              <a:solidFill>
                <a:srgbClr val="FFFFFF"/>
              </a:solidFill>
              <a:latin typeface="The Hand"/>
            </a:endParaRPr>
          </a:p>
          <a:p>
            <a:endParaRPr lang="en-US" dirty="0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438A4-9697-2572-07E9-300B30DB012E}"/>
              </a:ext>
            </a:extLst>
          </p:cNvPr>
          <p:cNvSpPr txBox="1"/>
          <p:nvPr/>
        </p:nvSpPr>
        <p:spPr>
          <a:xfrm>
            <a:off x="16229" y="3266829"/>
            <a:ext cx="3012141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The Hand"/>
                <a:ea typeface="Calibri"/>
                <a:cs typeface="Calibri"/>
              </a:rPr>
              <a:t>Why Creative </a:t>
            </a:r>
            <a:r>
              <a:rPr lang="en-GB" sz="2800" b="1" dirty="0" err="1">
                <a:solidFill>
                  <a:schemeClr val="bg1"/>
                </a:solidFill>
                <a:latin typeface="The Hand"/>
                <a:ea typeface="Calibri"/>
                <a:cs typeface="Calibri"/>
              </a:rPr>
              <a:t>iMedia</a:t>
            </a:r>
            <a:r>
              <a:rPr lang="en-GB" sz="2800" b="1" dirty="0">
                <a:solidFill>
                  <a:schemeClr val="bg1"/>
                </a:solidFill>
                <a:latin typeface="The Hand"/>
                <a:ea typeface="Calibri"/>
                <a:cs typeface="Calibri"/>
              </a:rPr>
              <a:t>?</a:t>
            </a:r>
            <a:endParaRPr lang="en-GB" sz="2800" b="1" dirty="0">
              <a:solidFill>
                <a:schemeClr val="bg1"/>
              </a:solidFill>
              <a:latin typeface="The Hand"/>
              <a:ea typeface="+mj-ea"/>
              <a:cs typeface="+mj-cs"/>
            </a:endParaRPr>
          </a:p>
          <a:p>
            <a:r>
              <a:rPr lang="en-GB" sz="2200" dirty="0">
                <a:solidFill>
                  <a:srgbClr val="FFFFFF"/>
                </a:solidFill>
                <a:latin typeface="The Hand"/>
                <a:ea typeface="Calibri"/>
                <a:cs typeface="Arial"/>
              </a:rPr>
              <a:t>Develop real digital skills</a:t>
            </a:r>
          </a:p>
          <a:p>
            <a:r>
              <a:rPr lang="en-US" sz="2200" dirty="0">
                <a:solidFill>
                  <a:srgbClr val="FFFFFF"/>
                </a:solidFill>
                <a:latin typeface="The Hand"/>
                <a:ea typeface="Calibri"/>
                <a:cs typeface="Arial"/>
              </a:rPr>
              <a:t>Hands-on with creative tools</a:t>
            </a:r>
          </a:p>
          <a:p>
            <a:r>
              <a:rPr lang="en-US" sz="2200" dirty="0">
                <a:solidFill>
                  <a:srgbClr val="FFFFFF"/>
                </a:solidFill>
                <a:latin typeface="The Hand"/>
                <a:ea typeface="Calibri"/>
                <a:cs typeface="Arial"/>
              </a:rPr>
              <a:t>Explore creative industry pathways</a:t>
            </a:r>
          </a:p>
          <a:p>
            <a:r>
              <a:rPr lang="en-US" sz="2200" dirty="0">
                <a:solidFill>
                  <a:srgbClr val="FFFFFF"/>
                </a:solidFill>
                <a:latin typeface="The Hand"/>
                <a:ea typeface="Calibri"/>
                <a:cs typeface="Arial"/>
              </a:rPr>
              <a:t>Build planning &amp; project skills</a:t>
            </a:r>
          </a:p>
          <a:p>
            <a:r>
              <a:rPr lang="en-US" sz="2200" dirty="0">
                <a:solidFill>
                  <a:srgbClr val="FFFFFF"/>
                </a:solidFill>
                <a:latin typeface="The Hand"/>
                <a:ea typeface="Calibri"/>
                <a:cs typeface="Arial"/>
              </a:rPr>
              <a:t>Encourages creativity &amp; independence</a:t>
            </a:r>
          </a:p>
          <a:p>
            <a:br>
              <a:rPr lang="en-US" sz="2200" dirty="0">
                <a:latin typeface="The Hand"/>
                <a:ea typeface="Calibri"/>
                <a:cs typeface="Calibri"/>
              </a:rPr>
            </a:br>
            <a:endParaRPr lang="en-US" sz="2200" dirty="0">
              <a:solidFill>
                <a:schemeClr val="bg1"/>
              </a:solidFill>
              <a:latin typeface="The Hand"/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AF2989-6064-4CCC-D718-5E288C01CCB0}"/>
              </a:ext>
            </a:extLst>
          </p:cNvPr>
          <p:cNvSpPr txBox="1"/>
          <p:nvPr/>
        </p:nvSpPr>
        <p:spPr>
          <a:xfrm>
            <a:off x="3111170" y="119207"/>
            <a:ext cx="5947737" cy="69095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The Hand"/>
                <a:ea typeface="Calibri"/>
                <a:cs typeface="Calibri"/>
              </a:rPr>
              <a:t>Creative Technology impacts everything, everywhere</a:t>
            </a:r>
            <a:endParaRPr lang="en-US" dirty="0">
              <a:latin typeface="The Hand"/>
            </a:endParaRPr>
          </a:p>
          <a:p>
            <a:r>
              <a:rPr lang="en-US" sz="2000" dirty="0">
                <a:latin typeface="The Hand"/>
                <a:ea typeface="Calibri"/>
                <a:cs typeface="Calibri"/>
              </a:rPr>
              <a:t>In the United Kingdom, the application of technology helps drive our entire economy, for example:</a:t>
            </a:r>
            <a:endParaRPr lang="en-US" dirty="0">
              <a:latin typeface="The Hand"/>
            </a:endParaRPr>
          </a:p>
          <a:p>
            <a:pPr marL="742950" lvl="1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700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Film &amp; TV</a:t>
            </a:r>
          </a:p>
          <a:p>
            <a:pPr lvl="2"/>
            <a:r>
              <a:rPr lang="en-US" sz="1700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Digital effects, virtual production &amp; streaming platforms.</a:t>
            </a:r>
          </a:p>
          <a:p>
            <a:pPr marL="742950" lvl="1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700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Music &amp; Live Events</a:t>
            </a:r>
          </a:p>
          <a:p>
            <a:pPr lvl="2"/>
            <a:r>
              <a:rPr lang="en-US" sz="1700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Digital mixing, streaming &amp; immersive tech.</a:t>
            </a:r>
          </a:p>
          <a:p>
            <a:pPr marL="742950" lvl="1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700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Video Games</a:t>
            </a:r>
          </a:p>
          <a:p>
            <a:pPr lvl="2"/>
            <a:r>
              <a:rPr lang="en-US" sz="1700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VR/AR, AI characters &amp; 3D modelling.</a:t>
            </a:r>
          </a:p>
          <a:p>
            <a:pPr marL="742950" lvl="1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700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Advertising &amp; Marketing</a:t>
            </a:r>
          </a:p>
          <a:p>
            <a:pPr lvl="2"/>
            <a:r>
              <a:rPr lang="en-US" sz="1700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AI-powered tools &amp; creative automation.</a:t>
            </a:r>
          </a:p>
          <a:p>
            <a:pPr marL="742950" lvl="1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700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IT &amp; Digital Software</a:t>
            </a:r>
          </a:p>
          <a:p>
            <a:pPr lvl="2"/>
            <a:r>
              <a:rPr lang="en-US" sz="1700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Apps, coding &amp; digital content tools.</a:t>
            </a:r>
          </a:p>
          <a:p>
            <a:pPr marL="742950" lvl="1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700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Museums &amp; Culture</a:t>
            </a:r>
          </a:p>
          <a:p>
            <a:pPr lvl="2"/>
            <a:r>
              <a:rPr lang="en-US" sz="1700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Virtual tours &amp; interactive exhibits.</a:t>
            </a:r>
          </a:p>
          <a:p>
            <a:pPr marL="742950" lvl="1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700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Publishing</a:t>
            </a:r>
          </a:p>
          <a:p>
            <a:pPr lvl="2"/>
            <a:r>
              <a:rPr lang="en-US" sz="1700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eBooks, audiobooks &amp; digital magazines.</a:t>
            </a:r>
          </a:p>
          <a:p>
            <a:pPr marL="742950" lvl="1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700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Design</a:t>
            </a:r>
          </a:p>
          <a:p>
            <a:pPr lvl="2"/>
            <a:r>
              <a:rPr lang="en-US" sz="1700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3D modelling, virtual fashion &amp; AI design.</a:t>
            </a:r>
          </a:p>
          <a:p>
            <a:pPr marL="742950" lvl="1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700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Architecture</a:t>
            </a:r>
          </a:p>
          <a:p>
            <a:pPr lvl="2"/>
            <a:r>
              <a:rPr lang="en-US" sz="1700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AR/VR walkthroughs &amp; digital modelling.</a:t>
            </a:r>
          </a:p>
          <a:p>
            <a:pPr marL="742950" lvl="1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700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Crafts &amp; Making</a:t>
            </a:r>
          </a:p>
          <a:p>
            <a:pPr lvl="2"/>
            <a:r>
              <a:rPr lang="en-US" sz="1700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3D printing, laser cutting &amp; online platforms.</a:t>
            </a:r>
          </a:p>
          <a:p>
            <a:pPr marL="742950" lvl="1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700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Cultural Events &amp; Tourism</a:t>
            </a:r>
          </a:p>
          <a:p>
            <a:pPr lvl="2"/>
            <a:r>
              <a:rPr lang="en-US" sz="1700" dirty="0">
                <a:solidFill>
                  <a:srgbClr val="00396D"/>
                </a:solidFill>
                <a:latin typeface="The Hand"/>
                <a:ea typeface="Calibri"/>
                <a:cs typeface="Calibri"/>
              </a:rPr>
              <a:t>Immersive digital experiences</a:t>
            </a:r>
            <a:endParaRPr lang="en-US" sz="2000" dirty="0">
              <a:solidFill>
                <a:srgbClr val="00396D"/>
              </a:solidFill>
              <a:ea typeface="Calibri"/>
              <a:cs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4B4DA5-522C-75B0-BB16-28A19FE77A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BE8DE"/>
              </a:clrFrom>
              <a:clrTo>
                <a:srgbClr val="EBE8D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6979" y="1612051"/>
            <a:ext cx="1990669" cy="219127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F53C8CA-D313-413F-A23D-01604E19FCE0}"/>
              </a:ext>
            </a:extLst>
          </p:cNvPr>
          <p:cNvSpPr/>
          <p:nvPr/>
        </p:nvSpPr>
        <p:spPr>
          <a:xfrm>
            <a:off x="3086613" y="54949"/>
            <a:ext cx="5938515" cy="67929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77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F2C19-1A0D-AE92-C56D-A395988C7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0" y="-9409"/>
            <a:ext cx="5948010" cy="17558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The Hand" panose="03070502030502020204" pitchFamily="66" charset="0"/>
                <a:ea typeface="Calibri"/>
                <a:cs typeface="Calibri"/>
              </a:rPr>
              <a:t>Skills in Digital Technologies can offer you an incredible wide range of jobs and future pathways!</a:t>
            </a:r>
            <a:br>
              <a:rPr lang="en-GB" dirty="0">
                <a:solidFill>
                  <a:schemeClr val="bg1"/>
                </a:solidFill>
                <a:latin typeface="The Hand" panose="03070502030502020204" pitchFamily="66" charset="0"/>
                <a:ea typeface="Calibri"/>
                <a:cs typeface="Calibri"/>
              </a:rPr>
            </a:br>
            <a:endParaRPr lang="en-GB" sz="2000" dirty="0">
              <a:solidFill>
                <a:schemeClr val="bg1"/>
              </a:solidFill>
              <a:latin typeface="The Hand" panose="030705020305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7AEF7E-AFB4-3CE1-CA5B-08FCA5101968}"/>
              </a:ext>
            </a:extLst>
          </p:cNvPr>
          <p:cNvSpPr txBox="1"/>
          <p:nvPr/>
        </p:nvSpPr>
        <p:spPr>
          <a:xfrm>
            <a:off x="6301212" y="43777"/>
            <a:ext cx="25767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The Hand" panose="03070502030502020204" pitchFamily="66" charset="0"/>
              </a:rPr>
              <a:t>Further Study: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The Hand" panose="03070502030502020204" pitchFamily="66" charset="0"/>
              </a:rPr>
              <a:t>A Levels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The Hand" panose="03070502030502020204" pitchFamily="66" charset="0"/>
              </a:rPr>
              <a:t>Level 3 Qualifications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The Hand" panose="03070502030502020204" pitchFamily="66" charset="0"/>
              </a:rPr>
              <a:t>Higher Education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The Hand" panose="03070502030502020204" pitchFamily="66" charset="0"/>
              </a:rPr>
              <a:t>Level 3 Apprenticeships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82DE26-1239-2458-1376-44DAF331E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321" y="43775"/>
            <a:ext cx="1044293" cy="12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843F32-B2ED-0CE3-A1D4-834E0A3ED603}"/>
              </a:ext>
            </a:extLst>
          </p:cNvPr>
          <p:cNvSpPr txBox="1"/>
          <p:nvPr/>
        </p:nvSpPr>
        <p:spPr>
          <a:xfrm>
            <a:off x="560694" y="1833674"/>
            <a:ext cx="4157418" cy="677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latin typeface="The Hand" panose="03070502030502020204" pitchFamily="66" charset="0"/>
              </a:rPr>
              <a:t>Careers Videos </a:t>
            </a:r>
            <a:r>
              <a:rPr lang="en-GB" dirty="0">
                <a:latin typeface="The Hand" panose="03070502030502020204" pitchFamily="66" charset="0"/>
              </a:rPr>
              <a:t>– </a:t>
            </a:r>
            <a:r>
              <a:rPr lang="en-GB" dirty="0">
                <a:latin typeface="The Hand" panose="03070502030502020204" pitchFamily="66" charset="0"/>
                <a:hlinkClick r:id="rId3"/>
              </a:rPr>
              <a:t>BBC Bitesize </a:t>
            </a:r>
            <a:r>
              <a:rPr lang="en-GB" dirty="0">
                <a:latin typeface="The Hand" panose="03070502030502020204" pitchFamily="66" charset="0"/>
              </a:rPr>
              <a:t> </a:t>
            </a:r>
          </a:p>
          <a:p>
            <a:r>
              <a:rPr lang="en-GB" b="1" dirty="0">
                <a:latin typeface="The Hand" panose="03070502030502020204" pitchFamily="66" charset="0"/>
              </a:rPr>
              <a:t>Careers Map </a:t>
            </a:r>
            <a:r>
              <a:rPr lang="en-GB" dirty="0">
                <a:latin typeface="The Hand" panose="03070502030502020204" pitchFamily="66" charset="0"/>
              </a:rPr>
              <a:t>- </a:t>
            </a:r>
            <a:r>
              <a:rPr lang="en-GB" dirty="0">
                <a:latin typeface="The Hand" panose="03070502030502020204" pitchFamily="66" charset="0"/>
                <a:hlinkClick r:id="rId4"/>
              </a:rPr>
              <a:t>CareersMap_Media.pdf</a:t>
            </a:r>
            <a:endParaRPr lang="en-GB" dirty="0">
              <a:latin typeface="The Hand" panose="030705020305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2017BE-42BF-2EB8-0076-CA215762C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94" y="2687323"/>
            <a:ext cx="4157418" cy="39487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0131F5A-6EA3-3EAE-5C0B-C84F4A4F8E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1758" y="1833674"/>
            <a:ext cx="3273874" cy="18910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CE0015B-7D98-8065-A3A8-F8CD8B61A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1758" y="3724771"/>
            <a:ext cx="3273874" cy="29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74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3EACF24C8E1549B4BC214788D0AE93" ma:contentTypeVersion="6" ma:contentTypeDescription="Create a new document." ma:contentTypeScope="" ma:versionID="23e6c30f4f30b404306a8da3627b15d9">
  <xsd:schema xmlns:xsd="http://www.w3.org/2001/XMLSchema" xmlns:xs="http://www.w3.org/2001/XMLSchema" xmlns:p="http://schemas.microsoft.com/office/2006/metadata/properties" xmlns:ns2="84d7c146-4e3a-4d78-ba7d-db8abde17365" xmlns:ns3="98c4ce00-9ba1-4bc6-8c52-aa848e04605e" targetNamespace="http://schemas.microsoft.com/office/2006/metadata/properties" ma:root="true" ma:fieldsID="331a3fbb66272583e0293a1c3e1d4bb2" ns2:_="" ns3:_="">
    <xsd:import namespace="84d7c146-4e3a-4d78-ba7d-db8abde17365"/>
    <xsd:import namespace="98c4ce00-9ba1-4bc6-8c52-aa848e0460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7c146-4e3a-4d78-ba7d-db8abde173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c4ce00-9ba1-4bc6-8c52-aa848e04605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188D0C-FDDC-4DF4-A8E1-C168012920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C30307-D516-4BFE-83B9-F55205F96B8B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84d7c146-4e3a-4d78-ba7d-db8abde17365"/>
    <ds:schemaRef ds:uri="http://schemas.microsoft.com/office/2006/metadata/properties"/>
    <ds:schemaRef ds:uri="http://www.w3.org/XML/1998/namespace"/>
    <ds:schemaRef ds:uri="98c4ce00-9ba1-4bc6-8c52-aa848e04605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C1AB4E4-B13B-4F56-940E-6FE371F751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d7c146-4e3a-4d78-ba7d-db8abde17365"/>
    <ds:schemaRef ds:uri="98c4ce00-9ba1-4bc6-8c52-aa848e0460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436</Words>
  <Application>Microsoft Office PowerPoint</Application>
  <PresentationFormat>On-screen Show (4:3)</PresentationFormat>
  <Paragraphs>73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The Hand</vt:lpstr>
      <vt:lpstr>Office Theme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leadership?  Lesson 1</dc:title>
  <dc:creator>Mr D Browning (BRWd1)</dc:creator>
  <cp:lastModifiedBy>K.Williams</cp:lastModifiedBy>
  <cp:revision>1</cp:revision>
  <cp:lastPrinted>2022-01-04T11:04:59Z</cp:lastPrinted>
  <dcterms:created xsi:type="dcterms:W3CDTF">2020-09-12T09:05:29Z</dcterms:created>
  <dcterms:modified xsi:type="dcterms:W3CDTF">2026-01-28T08:37:13Z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0x010100723EACF24C8E1549B4BC214788D0AE93</vt:lpwstr>
  </property>
</Properties>
</file>